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wmf" ContentType="image/x-wmf"/>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24384000" cy="13716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778040" y="2298600"/>
            <a:ext cx="20827800" cy="4647960"/>
          </a:xfrm>
          <a:prstGeom prst="rect">
            <a:avLst/>
          </a:prstGeom>
        </p:spPr>
        <p:txBody>
          <a:bodyPr lIns="0" rIns="0" tIns="0" bIns="0" anchor="ctr"/>
          <a:p>
            <a:pPr algn="ctr"/>
            <a:endParaRPr b="0" lang="fr-CA" sz="2800" spc="-1" strike="noStrike">
              <a:solidFill>
                <a:srgbClr val="6f6f6f"/>
              </a:solidFill>
              <a:latin typeface="Helvetica Neue Medium"/>
            </a:endParaRPr>
          </a:p>
        </p:txBody>
      </p:sp>
      <p:sp>
        <p:nvSpPr>
          <p:cNvPr id="25" name="PlaceHolder 2"/>
          <p:cNvSpPr>
            <a:spLocks noGrp="1"/>
          </p:cNvSpPr>
          <p:nvPr>
            <p:ph type="body"/>
          </p:nvPr>
        </p:nvSpPr>
        <p:spPr>
          <a:xfrm>
            <a:off x="1778040" y="7074000"/>
            <a:ext cx="2082780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26" name="PlaceHolder 3"/>
          <p:cNvSpPr>
            <a:spLocks noGrp="1"/>
          </p:cNvSpPr>
          <p:nvPr>
            <p:ph type="body"/>
          </p:nvPr>
        </p:nvSpPr>
        <p:spPr>
          <a:xfrm>
            <a:off x="1778040" y="7903440"/>
            <a:ext cx="20827800" cy="757080"/>
          </a:xfrm>
          <a:prstGeom prst="rect">
            <a:avLst/>
          </a:prstGeom>
        </p:spPr>
        <p:txBody>
          <a:bodyPr lIns="0" rIns="0" tIns="0" bIns="0">
            <a:normAutofit/>
          </a:bodyPr>
          <a:p>
            <a:endParaRPr b="0" lang="fr-CA" sz="5200" spc="-1" strike="noStrike">
              <a:solidFill>
                <a:srgbClr val="000000"/>
              </a:solidFill>
              <a:latin typeface="Helvetica Neue"/>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778040" y="2298600"/>
            <a:ext cx="20827800" cy="4647960"/>
          </a:xfrm>
          <a:prstGeom prst="rect">
            <a:avLst/>
          </a:prstGeom>
        </p:spPr>
        <p:txBody>
          <a:bodyPr lIns="0" rIns="0" tIns="0" bIns="0" anchor="ctr"/>
          <a:p>
            <a:pPr algn="ctr"/>
            <a:endParaRPr b="0" lang="fr-CA" sz="2800" spc="-1" strike="noStrike">
              <a:solidFill>
                <a:srgbClr val="6f6f6f"/>
              </a:solidFill>
              <a:latin typeface="Helvetica Neue Medium"/>
            </a:endParaRPr>
          </a:p>
        </p:txBody>
      </p:sp>
      <p:sp>
        <p:nvSpPr>
          <p:cNvPr id="28" name="PlaceHolder 2"/>
          <p:cNvSpPr>
            <a:spLocks noGrp="1"/>
          </p:cNvSpPr>
          <p:nvPr>
            <p:ph type="body"/>
          </p:nvPr>
        </p:nvSpPr>
        <p:spPr>
          <a:xfrm>
            <a:off x="1778040" y="7074000"/>
            <a:ext cx="1016388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29" name="PlaceHolder 3"/>
          <p:cNvSpPr>
            <a:spLocks noGrp="1"/>
          </p:cNvSpPr>
          <p:nvPr>
            <p:ph type="body"/>
          </p:nvPr>
        </p:nvSpPr>
        <p:spPr>
          <a:xfrm>
            <a:off x="12450600" y="7074000"/>
            <a:ext cx="1016388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30" name="PlaceHolder 4"/>
          <p:cNvSpPr>
            <a:spLocks noGrp="1"/>
          </p:cNvSpPr>
          <p:nvPr>
            <p:ph type="body"/>
          </p:nvPr>
        </p:nvSpPr>
        <p:spPr>
          <a:xfrm>
            <a:off x="1778040" y="7903440"/>
            <a:ext cx="1016388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31" name="PlaceHolder 5"/>
          <p:cNvSpPr>
            <a:spLocks noGrp="1"/>
          </p:cNvSpPr>
          <p:nvPr>
            <p:ph type="body"/>
          </p:nvPr>
        </p:nvSpPr>
        <p:spPr>
          <a:xfrm>
            <a:off x="12450600" y="7903440"/>
            <a:ext cx="10163880" cy="757080"/>
          </a:xfrm>
          <a:prstGeom prst="rect">
            <a:avLst/>
          </a:prstGeom>
        </p:spPr>
        <p:txBody>
          <a:bodyPr lIns="0" rIns="0" tIns="0" bIns="0">
            <a:normAutofit/>
          </a:bodyPr>
          <a:p>
            <a:endParaRPr b="0" lang="fr-CA" sz="5200" spc="-1" strike="noStrike">
              <a:solidFill>
                <a:srgbClr val="000000"/>
              </a:solidFill>
              <a:latin typeface="Helvetica Neue"/>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778040" y="2298600"/>
            <a:ext cx="20827800" cy="4647960"/>
          </a:xfrm>
          <a:prstGeom prst="rect">
            <a:avLst/>
          </a:prstGeom>
        </p:spPr>
        <p:txBody>
          <a:bodyPr lIns="0" rIns="0" tIns="0" bIns="0" anchor="ctr"/>
          <a:p>
            <a:pPr algn="ctr"/>
            <a:endParaRPr b="0" lang="fr-CA" sz="2800" spc="-1" strike="noStrike">
              <a:solidFill>
                <a:srgbClr val="6f6f6f"/>
              </a:solidFill>
              <a:latin typeface="Helvetica Neue Medium"/>
            </a:endParaRPr>
          </a:p>
        </p:txBody>
      </p:sp>
      <p:sp>
        <p:nvSpPr>
          <p:cNvPr id="33" name="PlaceHolder 2"/>
          <p:cNvSpPr>
            <a:spLocks noGrp="1"/>
          </p:cNvSpPr>
          <p:nvPr>
            <p:ph type="body"/>
          </p:nvPr>
        </p:nvSpPr>
        <p:spPr>
          <a:xfrm>
            <a:off x="1778040" y="7074000"/>
            <a:ext cx="670644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34" name="PlaceHolder 3"/>
          <p:cNvSpPr>
            <a:spLocks noGrp="1"/>
          </p:cNvSpPr>
          <p:nvPr>
            <p:ph type="body"/>
          </p:nvPr>
        </p:nvSpPr>
        <p:spPr>
          <a:xfrm>
            <a:off x="8820360" y="7074000"/>
            <a:ext cx="670644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35" name="PlaceHolder 4"/>
          <p:cNvSpPr>
            <a:spLocks noGrp="1"/>
          </p:cNvSpPr>
          <p:nvPr>
            <p:ph type="body"/>
          </p:nvPr>
        </p:nvSpPr>
        <p:spPr>
          <a:xfrm>
            <a:off x="15862320" y="7074000"/>
            <a:ext cx="670644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36" name="PlaceHolder 5"/>
          <p:cNvSpPr>
            <a:spLocks noGrp="1"/>
          </p:cNvSpPr>
          <p:nvPr>
            <p:ph type="body"/>
          </p:nvPr>
        </p:nvSpPr>
        <p:spPr>
          <a:xfrm>
            <a:off x="1778040" y="7903440"/>
            <a:ext cx="670644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37" name="PlaceHolder 6"/>
          <p:cNvSpPr>
            <a:spLocks noGrp="1"/>
          </p:cNvSpPr>
          <p:nvPr>
            <p:ph type="body"/>
          </p:nvPr>
        </p:nvSpPr>
        <p:spPr>
          <a:xfrm>
            <a:off x="8820360" y="7903440"/>
            <a:ext cx="670644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38" name="PlaceHolder 7"/>
          <p:cNvSpPr>
            <a:spLocks noGrp="1"/>
          </p:cNvSpPr>
          <p:nvPr>
            <p:ph type="body"/>
          </p:nvPr>
        </p:nvSpPr>
        <p:spPr>
          <a:xfrm>
            <a:off x="15862320" y="7903440"/>
            <a:ext cx="6706440" cy="757080"/>
          </a:xfrm>
          <a:prstGeom prst="rect">
            <a:avLst/>
          </a:prstGeom>
        </p:spPr>
        <p:txBody>
          <a:bodyPr lIns="0" rIns="0" tIns="0" bIns="0">
            <a:normAutofit/>
          </a:bodyPr>
          <a:p>
            <a:endParaRPr b="0" lang="fr-CA" sz="5200" spc="-1" strike="noStrike">
              <a:solidFill>
                <a:srgbClr val="000000"/>
              </a:solidFill>
              <a:latin typeface="Helvetica Neue"/>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1778040" y="2298600"/>
            <a:ext cx="20827800" cy="4647960"/>
          </a:xfrm>
          <a:prstGeom prst="rect">
            <a:avLst/>
          </a:prstGeom>
        </p:spPr>
        <p:txBody>
          <a:bodyPr lIns="0" rIns="0" tIns="0" bIns="0" anchor="ctr"/>
          <a:p>
            <a:pPr algn="ctr"/>
            <a:endParaRPr b="0" lang="fr-CA" sz="2800" spc="-1" strike="noStrike">
              <a:solidFill>
                <a:srgbClr val="6f6f6f"/>
              </a:solidFill>
              <a:latin typeface="Helvetica Neue Medium"/>
            </a:endParaRPr>
          </a:p>
        </p:txBody>
      </p:sp>
      <p:sp>
        <p:nvSpPr>
          <p:cNvPr id="43" name="PlaceHolder 2"/>
          <p:cNvSpPr>
            <a:spLocks noGrp="1"/>
          </p:cNvSpPr>
          <p:nvPr>
            <p:ph type="subTitle"/>
          </p:nvPr>
        </p:nvSpPr>
        <p:spPr>
          <a:xfrm>
            <a:off x="1778040" y="7074000"/>
            <a:ext cx="20827800" cy="1587240"/>
          </a:xfrm>
          <a:prstGeom prst="rect">
            <a:avLst/>
          </a:prstGeom>
        </p:spPr>
        <p:txBody>
          <a:bodyPr lIns="0" rIns="0" tIns="0" bIns="0" anchor="ctr"/>
          <a:p>
            <a:pPr algn="ctr"/>
            <a:endParaRPr b="0" lang="fr-CA"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778040" y="2298600"/>
            <a:ext cx="20827800" cy="4647960"/>
          </a:xfrm>
          <a:prstGeom prst="rect">
            <a:avLst/>
          </a:prstGeom>
        </p:spPr>
        <p:txBody>
          <a:bodyPr lIns="0" rIns="0" tIns="0" bIns="0" anchor="ctr"/>
          <a:p>
            <a:pPr algn="ctr"/>
            <a:endParaRPr b="0" lang="fr-CA" sz="2800" spc="-1" strike="noStrike">
              <a:solidFill>
                <a:srgbClr val="6f6f6f"/>
              </a:solidFill>
              <a:latin typeface="Helvetica Neue Medium"/>
            </a:endParaRPr>
          </a:p>
        </p:txBody>
      </p:sp>
      <p:sp>
        <p:nvSpPr>
          <p:cNvPr id="45" name="PlaceHolder 2"/>
          <p:cNvSpPr>
            <a:spLocks noGrp="1"/>
          </p:cNvSpPr>
          <p:nvPr>
            <p:ph type="body"/>
          </p:nvPr>
        </p:nvSpPr>
        <p:spPr>
          <a:xfrm>
            <a:off x="1778040" y="7074000"/>
            <a:ext cx="20827800" cy="1587240"/>
          </a:xfrm>
          <a:prstGeom prst="rect">
            <a:avLst/>
          </a:prstGeom>
        </p:spPr>
        <p:txBody>
          <a:bodyPr lIns="0" rIns="0" tIns="0" bIns="0">
            <a:normAutofit/>
          </a:bodyPr>
          <a:p>
            <a:endParaRPr b="0" lang="fr-CA" sz="5200" spc="-1" strike="noStrike">
              <a:solidFill>
                <a:srgbClr val="000000"/>
              </a:solidFill>
              <a:latin typeface="Helvetica Neue"/>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1778040" y="2298600"/>
            <a:ext cx="20827800" cy="4647960"/>
          </a:xfrm>
          <a:prstGeom prst="rect">
            <a:avLst/>
          </a:prstGeom>
        </p:spPr>
        <p:txBody>
          <a:bodyPr lIns="0" rIns="0" tIns="0" bIns="0" anchor="ctr"/>
          <a:p>
            <a:pPr algn="ctr"/>
            <a:endParaRPr b="0" lang="fr-CA" sz="2800" spc="-1" strike="noStrike">
              <a:solidFill>
                <a:srgbClr val="6f6f6f"/>
              </a:solidFill>
              <a:latin typeface="Helvetica Neue Medium"/>
            </a:endParaRPr>
          </a:p>
        </p:txBody>
      </p:sp>
      <p:sp>
        <p:nvSpPr>
          <p:cNvPr id="47" name="PlaceHolder 2"/>
          <p:cNvSpPr>
            <a:spLocks noGrp="1"/>
          </p:cNvSpPr>
          <p:nvPr>
            <p:ph type="body"/>
          </p:nvPr>
        </p:nvSpPr>
        <p:spPr>
          <a:xfrm>
            <a:off x="1778040" y="7074000"/>
            <a:ext cx="10163880" cy="158724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48" name="PlaceHolder 3"/>
          <p:cNvSpPr>
            <a:spLocks noGrp="1"/>
          </p:cNvSpPr>
          <p:nvPr>
            <p:ph type="body"/>
          </p:nvPr>
        </p:nvSpPr>
        <p:spPr>
          <a:xfrm>
            <a:off x="12450600" y="7074000"/>
            <a:ext cx="10163880" cy="1587240"/>
          </a:xfrm>
          <a:prstGeom prst="rect">
            <a:avLst/>
          </a:prstGeom>
        </p:spPr>
        <p:txBody>
          <a:bodyPr lIns="0" rIns="0" tIns="0" bIns="0">
            <a:normAutofit/>
          </a:bodyPr>
          <a:p>
            <a:endParaRPr b="0" lang="fr-CA" sz="5200" spc="-1" strike="noStrike">
              <a:solidFill>
                <a:srgbClr val="000000"/>
              </a:solidFill>
              <a:latin typeface="Helvetica Neue"/>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1778040" y="2298600"/>
            <a:ext cx="20827800" cy="4647960"/>
          </a:xfrm>
          <a:prstGeom prst="rect">
            <a:avLst/>
          </a:prstGeom>
        </p:spPr>
        <p:txBody>
          <a:bodyPr lIns="0" rIns="0" tIns="0" bIns="0" anchor="ctr"/>
          <a:p>
            <a:pPr algn="ctr"/>
            <a:endParaRPr b="0" lang="fr-CA" sz="2800" spc="-1" strike="noStrike">
              <a:solidFill>
                <a:srgbClr val="6f6f6f"/>
              </a:solidFill>
              <a:latin typeface="Helvetica Neue Medium"/>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1778040" y="2298600"/>
            <a:ext cx="20827800" cy="21546360"/>
          </a:xfrm>
          <a:prstGeom prst="rect">
            <a:avLst/>
          </a:prstGeom>
        </p:spPr>
        <p:txBody>
          <a:bodyPr lIns="0" rIns="0" tIns="0" bIns="0" anchor="ctr"/>
          <a:p>
            <a:pPr algn="ctr"/>
            <a:endParaRPr b="0" lang="fr-CA"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778040" y="2298600"/>
            <a:ext cx="20827800" cy="4647960"/>
          </a:xfrm>
          <a:prstGeom prst="rect">
            <a:avLst/>
          </a:prstGeom>
        </p:spPr>
        <p:txBody>
          <a:bodyPr lIns="0" rIns="0" tIns="0" bIns="0" anchor="ctr"/>
          <a:p>
            <a:pPr algn="ctr"/>
            <a:endParaRPr b="0" lang="fr-CA" sz="2800" spc="-1" strike="noStrike">
              <a:solidFill>
                <a:srgbClr val="6f6f6f"/>
              </a:solidFill>
              <a:latin typeface="Helvetica Neue Medium"/>
            </a:endParaRPr>
          </a:p>
        </p:txBody>
      </p:sp>
      <p:sp>
        <p:nvSpPr>
          <p:cNvPr id="52" name="PlaceHolder 2"/>
          <p:cNvSpPr>
            <a:spLocks noGrp="1"/>
          </p:cNvSpPr>
          <p:nvPr>
            <p:ph type="body"/>
          </p:nvPr>
        </p:nvSpPr>
        <p:spPr>
          <a:xfrm>
            <a:off x="1778040" y="7074000"/>
            <a:ext cx="1016388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53" name="PlaceHolder 3"/>
          <p:cNvSpPr>
            <a:spLocks noGrp="1"/>
          </p:cNvSpPr>
          <p:nvPr>
            <p:ph type="body"/>
          </p:nvPr>
        </p:nvSpPr>
        <p:spPr>
          <a:xfrm>
            <a:off x="12450600" y="7074000"/>
            <a:ext cx="10163880" cy="158724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54" name="PlaceHolder 4"/>
          <p:cNvSpPr>
            <a:spLocks noGrp="1"/>
          </p:cNvSpPr>
          <p:nvPr>
            <p:ph type="body"/>
          </p:nvPr>
        </p:nvSpPr>
        <p:spPr>
          <a:xfrm>
            <a:off x="1778040" y="7903440"/>
            <a:ext cx="10163880" cy="757080"/>
          </a:xfrm>
          <a:prstGeom prst="rect">
            <a:avLst/>
          </a:prstGeom>
        </p:spPr>
        <p:txBody>
          <a:bodyPr lIns="0" rIns="0" tIns="0" bIns="0">
            <a:normAutofit/>
          </a:bodyPr>
          <a:p>
            <a:endParaRPr b="0" lang="fr-CA" sz="5200" spc="-1" strike="noStrike">
              <a:solidFill>
                <a:srgbClr val="000000"/>
              </a:solidFill>
              <a:latin typeface="Helvetica Neue"/>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1778040" y="2298600"/>
            <a:ext cx="20827800" cy="4647960"/>
          </a:xfrm>
          <a:prstGeom prst="rect">
            <a:avLst/>
          </a:prstGeom>
        </p:spPr>
        <p:txBody>
          <a:bodyPr lIns="0" rIns="0" tIns="0" bIns="0" anchor="ctr"/>
          <a:p>
            <a:pPr algn="ctr"/>
            <a:endParaRPr b="0" lang="fr-CA" sz="2800" spc="-1" strike="noStrike">
              <a:solidFill>
                <a:srgbClr val="6f6f6f"/>
              </a:solidFill>
              <a:latin typeface="Helvetica Neue Medium"/>
            </a:endParaRPr>
          </a:p>
        </p:txBody>
      </p:sp>
      <p:sp>
        <p:nvSpPr>
          <p:cNvPr id="4" name="PlaceHolder 2"/>
          <p:cNvSpPr>
            <a:spLocks noGrp="1"/>
          </p:cNvSpPr>
          <p:nvPr>
            <p:ph type="subTitle"/>
          </p:nvPr>
        </p:nvSpPr>
        <p:spPr>
          <a:xfrm>
            <a:off x="1778040" y="7074000"/>
            <a:ext cx="20827800" cy="1587240"/>
          </a:xfrm>
          <a:prstGeom prst="rect">
            <a:avLst/>
          </a:prstGeom>
        </p:spPr>
        <p:txBody>
          <a:bodyPr lIns="0" rIns="0" tIns="0" bIns="0" anchor="ctr"/>
          <a:p>
            <a:pPr algn="ctr"/>
            <a:endParaRPr b="0" lang="fr-CA"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778040" y="2298600"/>
            <a:ext cx="20827800" cy="4647960"/>
          </a:xfrm>
          <a:prstGeom prst="rect">
            <a:avLst/>
          </a:prstGeom>
        </p:spPr>
        <p:txBody>
          <a:bodyPr lIns="0" rIns="0" tIns="0" bIns="0" anchor="ctr"/>
          <a:p>
            <a:pPr algn="ctr"/>
            <a:endParaRPr b="0" lang="fr-CA" sz="2800" spc="-1" strike="noStrike">
              <a:solidFill>
                <a:srgbClr val="6f6f6f"/>
              </a:solidFill>
              <a:latin typeface="Helvetica Neue Medium"/>
            </a:endParaRPr>
          </a:p>
        </p:txBody>
      </p:sp>
      <p:sp>
        <p:nvSpPr>
          <p:cNvPr id="56" name="PlaceHolder 2"/>
          <p:cNvSpPr>
            <a:spLocks noGrp="1"/>
          </p:cNvSpPr>
          <p:nvPr>
            <p:ph type="body"/>
          </p:nvPr>
        </p:nvSpPr>
        <p:spPr>
          <a:xfrm>
            <a:off x="1778040" y="7074000"/>
            <a:ext cx="10163880" cy="158724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57" name="PlaceHolder 3"/>
          <p:cNvSpPr>
            <a:spLocks noGrp="1"/>
          </p:cNvSpPr>
          <p:nvPr>
            <p:ph type="body"/>
          </p:nvPr>
        </p:nvSpPr>
        <p:spPr>
          <a:xfrm>
            <a:off x="12450600" y="7074000"/>
            <a:ext cx="1016388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58" name="PlaceHolder 4"/>
          <p:cNvSpPr>
            <a:spLocks noGrp="1"/>
          </p:cNvSpPr>
          <p:nvPr>
            <p:ph type="body"/>
          </p:nvPr>
        </p:nvSpPr>
        <p:spPr>
          <a:xfrm>
            <a:off x="12450600" y="7903440"/>
            <a:ext cx="10163880" cy="757080"/>
          </a:xfrm>
          <a:prstGeom prst="rect">
            <a:avLst/>
          </a:prstGeom>
        </p:spPr>
        <p:txBody>
          <a:bodyPr lIns="0" rIns="0" tIns="0" bIns="0">
            <a:normAutofit/>
          </a:bodyPr>
          <a:p>
            <a:endParaRPr b="0" lang="fr-CA" sz="5200" spc="-1" strike="noStrike">
              <a:solidFill>
                <a:srgbClr val="000000"/>
              </a:solidFill>
              <a:latin typeface="Helvetica Neue"/>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778040" y="2298600"/>
            <a:ext cx="20827800" cy="4647960"/>
          </a:xfrm>
          <a:prstGeom prst="rect">
            <a:avLst/>
          </a:prstGeom>
        </p:spPr>
        <p:txBody>
          <a:bodyPr lIns="0" rIns="0" tIns="0" bIns="0" anchor="ctr"/>
          <a:p>
            <a:pPr algn="ctr"/>
            <a:endParaRPr b="0" lang="fr-CA" sz="2800" spc="-1" strike="noStrike">
              <a:solidFill>
                <a:srgbClr val="6f6f6f"/>
              </a:solidFill>
              <a:latin typeface="Helvetica Neue Medium"/>
            </a:endParaRPr>
          </a:p>
        </p:txBody>
      </p:sp>
      <p:sp>
        <p:nvSpPr>
          <p:cNvPr id="60" name="PlaceHolder 2"/>
          <p:cNvSpPr>
            <a:spLocks noGrp="1"/>
          </p:cNvSpPr>
          <p:nvPr>
            <p:ph type="body"/>
          </p:nvPr>
        </p:nvSpPr>
        <p:spPr>
          <a:xfrm>
            <a:off x="1778040" y="7074000"/>
            <a:ext cx="1016388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61" name="PlaceHolder 3"/>
          <p:cNvSpPr>
            <a:spLocks noGrp="1"/>
          </p:cNvSpPr>
          <p:nvPr>
            <p:ph type="body"/>
          </p:nvPr>
        </p:nvSpPr>
        <p:spPr>
          <a:xfrm>
            <a:off x="12450600" y="7074000"/>
            <a:ext cx="1016388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62" name="PlaceHolder 4"/>
          <p:cNvSpPr>
            <a:spLocks noGrp="1"/>
          </p:cNvSpPr>
          <p:nvPr>
            <p:ph type="body"/>
          </p:nvPr>
        </p:nvSpPr>
        <p:spPr>
          <a:xfrm>
            <a:off x="1778040" y="7903440"/>
            <a:ext cx="20827800" cy="757080"/>
          </a:xfrm>
          <a:prstGeom prst="rect">
            <a:avLst/>
          </a:prstGeom>
        </p:spPr>
        <p:txBody>
          <a:bodyPr lIns="0" rIns="0" tIns="0" bIns="0">
            <a:normAutofit/>
          </a:bodyPr>
          <a:p>
            <a:endParaRPr b="0" lang="fr-CA" sz="5200" spc="-1" strike="noStrike">
              <a:solidFill>
                <a:srgbClr val="000000"/>
              </a:solidFill>
              <a:latin typeface="Helvetica Neue"/>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778040" y="2298600"/>
            <a:ext cx="20827800" cy="4647960"/>
          </a:xfrm>
          <a:prstGeom prst="rect">
            <a:avLst/>
          </a:prstGeom>
        </p:spPr>
        <p:txBody>
          <a:bodyPr lIns="0" rIns="0" tIns="0" bIns="0" anchor="ctr"/>
          <a:p>
            <a:pPr algn="ctr"/>
            <a:endParaRPr b="0" lang="fr-CA" sz="2800" spc="-1" strike="noStrike">
              <a:solidFill>
                <a:srgbClr val="6f6f6f"/>
              </a:solidFill>
              <a:latin typeface="Helvetica Neue Medium"/>
            </a:endParaRPr>
          </a:p>
        </p:txBody>
      </p:sp>
      <p:sp>
        <p:nvSpPr>
          <p:cNvPr id="64" name="PlaceHolder 2"/>
          <p:cNvSpPr>
            <a:spLocks noGrp="1"/>
          </p:cNvSpPr>
          <p:nvPr>
            <p:ph type="body"/>
          </p:nvPr>
        </p:nvSpPr>
        <p:spPr>
          <a:xfrm>
            <a:off x="1778040" y="7074000"/>
            <a:ext cx="2082780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65" name="PlaceHolder 3"/>
          <p:cNvSpPr>
            <a:spLocks noGrp="1"/>
          </p:cNvSpPr>
          <p:nvPr>
            <p:ph type="body"/>
          </p:nvPr>
        </p:nvSpPr>
        <p:spPr>
          <a:xfrm>
            <a:off x="1778040" y="7903440"/>
            <a:ext cx="20827800" cy="757080"/>
          </a:xfrm>
          <a:prstGeom prst="rect">
            <a:avLst/>
          </a:prstGeom>
        </p:spPr>
        <p:txBody>
          <a:bodyPr lIns="0" rIns="0" tIns="0" bIns="0">
            <a:normAutofit/>
          </a:bodyPr>
          <a:p>
            <a:endParaRPr b="0" lang="fr-CA" sz="5200" spc="-1" strike="noStrike">
              <a:solidFill>
                <a:srgbClr val="000000"/>
              </a:solidFill>
              <a:latin typeface="Helvetica Neue"/>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778040" y="2298600"/>
            <a:ext cx="20827800" cy="4647960"/>
          </a:xfrm>
          <a:prstGeom prst="rect">
            <a:avLst/>
          </a:prstGeom>
        </p:spPr>
        <p:txBody>
          <a:bodyPr lIns="0" rIns="0" tIns="0" bIns="0" anchor="ctr"/>
          <a:p>
            <a:pPr algn="ctr"/>
            <a:endParaRPr b="0" lang="fr-CA" sz="2800" spc="-1" strike="noStrike">
              <a:solidFill>
                <a:srgbClr val="6f6f6f"/>
              </a:solidFill>
              <a:latin typeface="Helvetica Neue Medium"/>
            </a:endParaRPr>
          </a:p>
        </p:txBody>
      </p:sp>
      <p:sp>
        <p:nvSpPr>
          <p:cNvPr id="67" name="PlaceHolder 2"/>
          <p:cNvSpPr>
            <a:spLocks noGrp="1"/>
          </p:cNvSpPr>
          <p:nvPr>
            <p:ph type="body"/>
          </p:nvPr>
        </p:nvSpPr>
        <p:spPr>
          <a:xfrm>
            <a:off x="1778040" y="7074000"/>
            <a:ext cx="1016388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68" name="PlaceHolder 3"/>
          <p:cNvSpPr>
            <a:spLocks noGrp="1"/>
          </p:cNvSpPr>
          <p:nvPr>
            <p:ph type="body"/>
          </p:nvPr>
        </p:nvSpPr>
        <p:spPr>
          <a:xfrm>
            <a:off x="12450600" y="7074000"/>
            <a:ext cx="1016388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69" name="PlaceHolder 4"/>
          <p:cNvSpPr>
            <a:spLocks noGrp="1"/>
          </p:cNvSpPr>
          <p:nvPr>
            <p:ph type="body"/>
          </p:nvPr>
        </p:nvSpPr>
        <p:spPr>
          <a:xfrm>
            <a:off x="1778040" y="7903440"/>
            <a:ext cx="1016388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70" name="PlaceHolder 5"/>
          <p:cNvSpPr>
            <a:spLocks noGrp="1"/>
          </p:cNvSpPr>
          <p:nvPr>
            <p:ph type="body"/>
          </p:nvPr>
        </p:nvSpPr>
        <p:spPr>
          <a:xfrm>
            <a:off x="12450600" y="7903440"/>
            <a:ext cx="10163880" cy="757080"/>
          </a:xfrm>
          <a:prstGeom prst="rect">
            <a:avLst/>
          </a:prstGeom>
        </p:spPr>
        <p:txBody>
          <a:bodyPr lIns="0" rIns="0" tIns="0" bIns="0">
            <a:normAutofit/>
          </a:bodyPr>
          <a:p>
            <a:endParaRPr b="0" lang="fr-CA" sz="5200" spc="-1" strike="noStrike">
              <a:solidFill>
                <a:srgbClr val="000000"/>
              </a:solidFill>
              <a:latin typeface="Helvetica Neue"/>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778040" y="2298600"/>
            <a:ext cx="20827800" cy="4647960"/>
          </a:xfrm>
          <a:prstGeom prst="rect">
            <a:avLst/>
          </a:prstGeom>
        </p:spPr>
        <p:txBody>
          <a:bodyPr lIns="0" rIns="0" tIns="0" bIns="0" anchor="ctr"/>
          <a:p>
            <a:pPr algn="ctr"/>
            <a:endParaRPr b="0" lang="fr-CA" sz="2800" spc="-1" strike="noStrike">
              <a:solidFill>
                <a:srgbClr val="6f6f6f"/>
              </a:solidFill>
              <a:latin typeface="Helvetica Neue Medium"/>
            </a:endParaRPr>
          </a:p>
        </p:txBody>
      </p:sp>
      <p:sp>
        <p:nvSpPr>
          <p:cNvPr id="72" name="PlaceHolder 2"/>
          <p:cNvSpPr>
            <a:spLocks noGrp="1"/>
          </p:cNvSpPr>
          <p:nvPr>
            <p:ph type="body"/>
          </p:nvPr>
        </p:nvSpPr>
        <p:spPr>
          <a:xfrm>
            <a:off x="1778040" y="7074000"/>
            <a:ext cx="670644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73" name="PlaceHolder 3"/>
          <p:cNvSpPr>
            <a:spLocks noGrp="1"/>
          </p:cNvSpPr>
          <p:nvPr>
            <p:ph type="body"/>
          </p:nvPr>
        </p:nvSpPr>
        <p:spPr>
          <a:xfrm>
            <a:off x="8820360" y="7074000"/>
            <a:ext cx="670644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74" name="PlaceHolder 4"/>
          <p:cNvSpPr>
            <a:spLocks noGrp="1"/>
          </p:cNvSpPr>
          <p:nvPr>
            <p:ph type="body"/>
          </p:nvPr>
        </p:nvSpPr>
        <p:spPr>
          <a:xfrm>
            <a:off x="15862320" y="7074000"/>
            <a:ext cx="670644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75" name="PlaceHolder 5"/>
          <p:cNvSpPr>
            <a:spLocks noGrp="1"/>
          </p:cNvSpPr>
          <p:nvPr>
            <p:ph type="body"/>
          </p:nvPr>
        </p:nvSpPr>
        <p:spPr>
          <a:xfrm>
            <a:off x="1778040" y="7903440"/>
            <a:ext cx="670644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76" name="PlaceHolder 6"/>
          <p:cNvSpPr>
            <a:spLocks noGrp="1"/>
          </p:cNvSpPr>
          <p:nvPr>
            <p:ph type="body"/>
          </p:nvPr>
        </p:nvSpPr>
        <p:spPr>
          <a:xfrm>
            <a:off x="8820360" y="7903440"/>
            <a:ext cx="670644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77" name="PlaceHolder 7"/>
          <p:cNvSpPr>
            <a:spLocks noGrp="1"/>
          </p:cNvSpPr>
          <p:nvPr>
            <p:ph type="body"/>
          </p:nvPr>
        </p:nvSpPr>
        <p:spPr>
          <a:xfrm>
            <a:off x="15862320" y="7903440"/>
            <a:ext cx="6706440" cy="757080"/>
          </a:xfrm>
          <a:prstGeom prst="rect">
            <a:avLst/>
          </a:prstGeom>
        </p:spPr>
        <p:txBody>
          <a:bodyPr lIns="0" rIns="0" tIns="0" bIns="0">
            <a:normAutofit/>
          </a:bodyPr>
          <a:p>
            <a:endParaRPr b="0" lang="fr-CA" sz="5200" spc="-1" strike="noStrike">
              <a:solidFill>
                <a:srgbClr val="000000"/>
              </a:solidFill>
              <a:latin typeface="Helvetica Neue"/>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1778040" y="2298600"/>
            <a:ext cx="20827800" cy="4647960"/>
          </a:xfrm>
          <a:prstGeom prst="rect">
            <a:avLst/>
          </a:prstGeom>
        </p:spPr>
        <p:txBody>
          <a:bodyPr lIns="0" rIns="0" tIns="0" bIns="0" anchor="ctr"/>
          <a:p>
            <a:pPr algn="ctr"/>
            <a:endParaRPr b="0" lang="fr-CA" sz="2800" spc="-1" strike="noStrike">
              <a:solidFill>
                <a:srgbClr val="6f6f6f"/>
              </a:solidFill>
              <a:latin typeface="Helvetica Neue Medium"/>
            </a:endParaRPr>
          </a:p>
        </p:txBody>
      </p:sp>
      <p:sp>
        <p:nvSpPr>
          <p:cNvPr id="6" name="PlaceHolder 2"/>
          <p:cNvSpPr>
            <a:spLocks noGrp="1"/>
          </p:cNvSpPr>
          <p:nvPr>
            <p:ph type="body"/>
          </p:nvPr>
        </p:nvSpPr>
        <p:spPr>
          <a:xfrm>
            <a:off x="1778040" y="7074000"/>
            <a:ext cx="20827800" cy="1587240"/>
          </a:xfrm>
          <a:prstGeom prst="rect">
            <a:avLst/>
          </a:prstGeom>
        </p:spPr>
        <p:txBody>
          <a:bodyPr lIns="0" rIns="0" tIns="0" bIns="0">
            <a:normAutofit/>
          </a:bodyPr>
          <a:p>
            <a:endParaRPr b="0" lang="fr-CA" sz="5200" spc="-1" strike="noStrike">
              <a:solidFill>
                <a:srgbClr val="000000"/>
              </a:solidFill>
              <a:latin typeface="Helvetica Neue"/>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778040" y="2298600"/>
            <a:ext cx="20827800" cy="4647960"/>
          </a:xfrm>
          <a:prstGeom prst="rect">
            <a:avLst/>
          </a:prstGeom>
        </p:spPr>
        <p:txBody>
          <a:bodyPr lIns="0" rIns="0" tIns="0" bIns="0" anchor="ctr"/>
          <a:p>
            <a:pPr algn="ctr"/>
            <a:endParaRPr b="0" lang="fr-CA" sz="2800" spc="-1" strike="noStrike">
              <a:solidFill>
                <a:srgbClr val="6f6f6f"/>
              </a:solidFill>
              <a:latin typeface="Helvetica Neue Medium"/>
            </a:endParaRPr>
          </a:p>
        </p:txBody>
      </p:sp>
      <p:sp>
        <p:nvSpPr>
          <p:cNvPr id="8" name="PlaceHolder 2"/>
          <p:cNvSpPr>
            <a:spLocks noGrp="1"/>
          </p:cNvSpPr>
          <p:nvPr>
            <p:ph type="body"/>
          </p:nvPr>
        </p:nvSpPr>
        <p:spPr>
          <a:xfrm>
            <a:off x="1778040" y="7074000"/>
            <a:ext cx="10163880" cy="158724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9" name="PlaceHolder 3"/>
          <p:cNvSpPr>
            <a:spLocks noGrp="1"/>
          </p:cNvSpPr>
          <p:nvPr>
            <p:ph type="body"/>
          </p:nvPr>
        </p:nvSpPr>
        <p:spPr>
          <a:xfrm>
            <a:off x="12450600" y="7074000"/>
            <a:ext cx="10163880" cy="1587240"/>
          </a:xfrm>
          <a:prstGeom prst="rect">
            <a:avLst/>
          </a:prstGeom>
        </p:spPr>
        <p:txBody>
          <a:bodyPr lIns="0" rIns="0" tIns="0" bIns="0">
            <a:normAutofit/>
          </a:bodyPr>
          <a:p>
            <a:endParaRPr b="0" lang="fr-CA" sz="5200" spc="-1" strike="noStrike">
              <a:solidFill>
                <a:srgbClr val="000000"/>
              </a:solidFill>
              <a:latin typeface="Helvetica Neue"/>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1778040" y="2298600"/>
            <a:ext cx="20827800" cy="4647960"/>
          </a:xfrm>
          <a:prstGeom prst="rect">
            <a:avLst/>
          </a:prstGeom>
        </p:spPr>
        <p:txBody>
          <a:bodyPr lIns="0" rIns="0" tIns="0" bIns="0" anchor="ctr"/>
          <a:p>
            <a:pPr algn="ctr"/>
            <a:endParaRPr b="0" lang="fr-CA" sz="2800" spc="-1" strike="noStrike">
              <a:solidFill>
                <a:srgbClr val="6f6f6f"/>
              </a:solidFill>
              <a:latin typeface="Helvetica Neue Medium"/>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1778040" y="2298600"/>
            <a:ext cx="20827800" cy="21546360"/>
          </a:xfrm>
          <a:prstGeom prst="rect">
            <a:avLst/>
          </a:prstGeom>
        </p:spPr>
        <p:txBody>
          <a:bodyPr lIns="0" rIns="0" tIns="0" bIns="0" anchor="ctr"/>
          <a:p>
            <a:pPr algn="ctr"/>
            <a:endParaRPr b="0" lang="fr-CA"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778040" y="2298600"/>
            <a:ext cx="20827800" cy="4647960"/>
          </a:xfrm>
          <a:prstGeom prst="rect">
            <a:avLst/>
          </a:prstGeom>
        </p:spPr>
        <p:txBody>
          <a:bodyPr lIns="0" rIns="0" tIns="0" bIns="0" anchor="ctr"/>
          <a:p>
            <a:pPr algn="ctr"/>
            <a:endParaRPr b="0" lang="fr-CA" sz="2800" spc="-1" strike="noStrike">
              <a:solidFill>
                <a:srgbClr val="6f6f6f"/>
              </a:solidFill>
              <a:latin typeface="Helvetica Neue Medium"/>
            </a:endParaRPr>
          </a:p>
        </p:txBody>
      </p:sp>
      <p:sp>
        <p:nvSpPr>
          <p:cNvPr id="13" name="PlaceHolder 2"/>
          <p:cNvSpPr>
            <a:spLocks noGrp="1"/>
          </p:cNvSpPr>
          <p:nvPr>
            <p:ph type="body"/>
          </p:nvPr>
        </p:nvSpPr>
        <p:spPr>
          <a:xfrm>
            <a:off x="1778040" y="7074000"/>
            <a:ext cx="1016388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14" name="PlaceHolder 3"/>
          <p:cNvSpPr>
            <a:spLocks noGrp="1"/>
          </p:cNvSpPr>
          <p:nvPr>
            <p:ph type="body"/>
          </p:nvPr>
        </p:nvSpPr>
        <p:spPr>
          <a:xfrm>
            <a:off x="12450600" y="7074000"/>
            <a:ext cx="10163880" cy="158724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15" name="PlaceHolder 4"/>
          <p:cNvSpPr>
            <a:spLocks noGrp="1"/>
          </p:cNvSpPr>
          <p:nvPr>
            <p:ph type="body"/>
          </p:nvPr>
        </p:nvSpPr>
        <p:spPr>
          <a:xfrm>
            <a:off x="1778040" y="7903440"/>
            <a:ext cx="10163880" cy="757080"/>
          </a:xfrm>
          <a:prstGeom prst="rect">
            <a:avLst/>
          </a:prstGeom>
        </p:spPr>
        <p:txBody>
          <a:bodyPr lIns="0" rIns="0" tIns="0" bIns="0">
            <a:normAutofit/>
          </a:bodyPr>
          <a:p>
            <a:endParaRPr b="0" lang="fr-CA" sz="5200" spc="-1" strike="noStrike">
              <a:solidFill>
                <a:srgbClr val="000000"/>
              </a:solidFill>
              <a:latin typeface="Helvetica Neue"/>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778040" y="2298600"/>
            <a:ext cx="20827800" cy="4647960"/>
          </a:xfrm>
          <a:prstGeom prst="rect">
            <a:avLst/>
          </a:prstGeom>
        </p:spPr>
        <p:txBody>
          <a:bodyPr lIns="0" rIns="0" tIns="0" bIns="0" anchor="ctr"/>
          <a:p>
            <a:pPr algn="ctr"/>
            <a:endParaRPr b="0" lang="fr-CA" sz="2800" spc="-1" strike="noStrike">
              <a:solidFill>
                <a:srgbClr val="6f6f6f"/>
              </a:solidFill>
              <a:latin typeface="Helvetica Neue Medium"/>
            </a:endParaRPr>
          </a:p>
        </p:txBody>
      </p:sp>
      <p:sp>
        <p:nvSpPr>
          <p:cNvPr id="17" name="PlaceHolder 2"/>
          <p:cNvSpPr>
            <a:spLocks noGrp="1"/>
          </p:cNvSpPr>
          <p:nvPr>
            <p:ph type="body"/>
          </p:nvPr>
        </p:nvSpPr>
        <p:spPr>
          <a:xfrm>
            <a:off x="1778040" y="7074000"/>
            <a:ext cx="10163880" cy="158724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18" name="PlaceHolder 3"/>
          <p:cNvSpPr>
            <a:spLocks noGrp="1"/>
          </p:cNvSpPr>
          <p:nvPr>
            <p:ph type="body"/>
          </p:nvPr>
        </p:nvSpPr>
        <p:spPr>
          <a:xfrm>
            <a:off x="12450600" y="7074000"/>
            <a:ext cx="1016388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19" name="PlaceHolder 4"/>
          <p:cNvSpPr>
            <a:spLocks noGrp="1"/>
          </p:cNvSpPr>
          <p:nvPr>
            <p:ph type="body"/>
          </p:nvPr>
        </p:nvSpPr>
        <p:spPr>
          <a:xfrm>
            <a:off x="12450600" y="7903440"/>
            <a:ext cx="10163880" cy="757080"/>
          </a:xfrm>
          <a:prstGeom prst="rect">
            <a:avLst/>
          </a:prstGeom>
        </p:spPr>
        <p:txBody>
          <a:bodyPr lIns="0" rIns="0" tIns="0" bIns="0">
            <a:normAutofit/>
          </a:bodyPr>
          <a:p>
            <a:endParaRPr b="0" lang="fr-CA" sz="5200" spc="-1" strike="noStrike">
              <a:solidFill>
                <a:srgbClr val="000000"/>
              </a:solidFill>
              <a:latin typeface="Helvetica Neue"/>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778040" y="2298600"/>
            <a:ext cx="20827800" cy="4647960"/>
          </a:xfrm>
          <a:prstGeom prst="rect">
            <a:avLst/>
          </a:prstGeom>
        </p:spPr>
        <p:txBody>
          <a:bodyPr lIns="0" rIns="0" tIns="0" bIns="0" anchor="ctr"/>
          <a:p>
            <a:pPr algn="ctr"/>
            <a:endParaRPr b="0" lang="fr-CA" sz="2800" spc="-1" strike="noStrike">
              <a:solidFill>
                <a:srgbClr val="6f6f6f"/>
              </a:solidFill>
              <a:latin typeface="Helvetica Neue Medium"/>
            </a:endParaRPr>
          </a:p>
        </p:txBody>
      </p:sp>
      <p:sp>
        <p:nvSpPr>
          <p:cNvPr id="21" name="PlaceHolder 2"/>
          <p:cNvSpPr>
            <a:spLocks noGrp="1"/>
          </p:cNvSpPr>
          <p:nvPr>
            <p:ph type="body"/>
          </p:nvPr>
        </p:nvSpPr>
        <p:spPr>
          <a:xfrm>
            <a:off x="1778040" y="7074000"/>
            <a:ext cx="1016388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22" name="PlaceHolder 3"/>
          <p:cNvSpPr>
            <a:spLocks noGrp="1"/>
          </p:cNvSpPr>
          <p:nvPr>
            <p:ph type="body"/>
          </p:nvPr>
        </p:nvSpPr>
        <p:spPr>
          <a:xfrm>
            <a:off x="12450600" y="7074000"/>
            <a:ext cx="10163880" cy="757080"/>
          </a:xfrm>
          <a:prstGeom prst="rect">
            <a:avLst/>
          </a:prstGeom>
        </p:spPr>
        <p:txBody>
          <a:bodyPr lIns="0" rIns="0" tIns="0" bIns="0">
            <a:normAutofit/>
          </a:bodyPr>
          <a:p>
            <a:endParaRPr b="0" lang="fr-CA" sz="5200" spc="-1" strike="noStrike">
              <a:solidFill>
                <a:srgbClr val="000000"/>
              </a:solidFill>
              <a:latin typeface="Helvetica Neue"/>
            </a:endParaRPr>
          </a:p>
        </p:txBody>
      </p:sp>
      <p:sp>
        <p:nvSpPr>
          <p:cNvPr id="23" name="PlaceHolder 4"/>
          <p:cNvSpPr>
            <a:spLocks noGrp="1"/>
          </p:cNvSpPr>
          <p:nvPr>
            <p:ph type="body"/>
          </p:nvPr>
        </p:nvSpPr>
        <p:spPr>
          <a:xfrm>
            <a:off x="1778040" y="7903440"/>
            <a:ext cx="20827800" cy="757080"/>
          </a:xfrm>
          <a:prstGeom prst="rect">
            <a:avLst/>
          </a:prstGeom>
        </p:spPr>
        <p:txBody>
          <a:bodyPr lIns="0" rIns="0" tIns="0" bIns="0">
            <a:normAutofit/>
          </a:bodyPr>
          <a:p>
            <a:endParaRPr b="0" lang="fr-CA" sz="5200" spc="-1" strike="noStrike">
              <a:solidFill>
                <a:srgbClr val="000000"/>
              </a:solidFill>
              <a:latin typeface="Helvetica Neue"/>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778040" y="2298600"/>
            <a:ext cx="20827800" cy="4647960"/>
          </a:xfrm>
          <a:prstGeom prst="rect">
            <a:avLst/>
          </a:prstGeom>
        </p:spPr>
        <p:txBody>
          <a:bodyPr lIns="50760" rIns="50760" tIns="50760" bIns="50760" anchor="b"/>
          <a:p>
            <a:pPr algn="ctr">
              <a:lnSpc>
                <a:spcPct val="100000"/>
              </a:lnSpc>
            </a:pPr>
            <a:r>
              <a:rPr b="0" lang="fr-CA" sz="11200" spc="-1" strike="noStrike">
                <a:solidFill>
                  <a:srgbClr val="000000"/>
                </a:solidFill>
                <a:latin typeface="Helvetica Neue Medium"/>
                <a:ea typeface="Helvetica Neue Medium"/>
              </a:rPr>
              <a:t>Title Text</a:t>
            </a:r>
            <a:endParaRPr b="0" lang="fr-CA" sz="11200" spc="-1" strike="noStrike">
              <a:solidFill>
                <a:srgbClr val="6f6f6f"/>
              </a:solidFill>
              <a:latin typeface="Helvetica Neue Medium"/>
            </a:endParaRPr>
          </a:p>
        </p:txBody>
      </p:sp>
      <p:sp>
        <p:nvSpPr>
          <p:cNvPr id="1" name="PlaceHolder 2"/>
          <p:cNvSpPr>
            <a:spLocks noGrp="1"/>
          </p:cNvSpPr>
          <p:nvPr>
            <p:ph type="body"/>
          </p:nvPr>
        </p:nvSpPr>
        <p:spPr>
          <a:xfrm>
            <a:off x="1778040" y="7074000"/>
            <a:ext cx="20827800" cy="1587240"/>
          </a:xfrm>
          <a:prstGeom prst="rect">
            <a:avLst/>
          </a:prstGeom>
        </p:spPr>
        <p:txBody>
          <a:bodyPr lIns="50760" rIns="50760" tIns="50760" bIns="50760"/>
          <a:p>
            <a:pPr algn="ctr">
              <a:lnSpc>
                <a:spcPct val="100000"/>
              </a:lnSpc>
            </a:pPr>
            <a:r>
              <a:rPr b="0" lang="fr-CA" sz="5400" spc="-1" strike="noStrike">
                <a:solidFill>
                  <a:srgbClr val="000000"/>
                </a:solidFill>
                <a:latin typeface="Helvetica Neue"/>
                <a:ea typeface="Helvetica Neue"/>
              </a:rPr>
              <a:t>Body Level One</a:t>
            </a:r>
            <a:endParaRPr b="0" lang="fr-CA" sz="5400" spc="-1" strike="noStrike">
              <a:solidFill>
                <a:srgbClr val="000000"/>
              </a:solidFill>
              <a:latin typeface="Helvetica Neue"/>
            </a:endParaRPr>
          </a:p>
          <a:p>
            <a:pPr algn="ctr">
              <a:lnSpc>
                <a:spcPct val="100000"/>
              </a:lnSpc>
            </a:pPr>
            <a:r>
              <a:rPr b="0" lang="fr-CA" sz="5400" spc="-1" strike="noStrike">
                <a:solidFill>
                  <a:srgbClr val="000000"/>
                </a:solidFill>
                <a:latin typeface="Helvetica Neue"/>
                <a:ea typeface="Helvetica Neue"/>
              </a:rPr>
              <a:t>Body Level Two</a:t>
            </a:r>
            <a:endParaRPr b="0" lang="fr-CA" sz="5400" spc="-1" strike="noStrike">
              <a:solidFill>
                <a:srgbClr val="000000"/>
              </a:solidFill>
              <a:latin typeface="Helvetica Neue"/>
            </a:endParaRPr>
          </a:p>
          <a:p>
            <a:pPr algn="ctr">
              <a:lnSpc>
                <a:spcPct val="100000"/>
              </a:lnSpc>
            </a:pPr>
            <a:r>
              <a:rPr b="0" lang="fr-CA" sz="5400" spc="-1" strike="noStrike">
                <a:solidFill>
                  <a:srgbClr val="000000"/>
                </a:solidFill>
                <a:latin typeface="Helvetica Neue"/>
                <a:ea typeface="Helvetica Neue"/>
              </a:rPr>
              <a:t>Body Level Three</a:t>
            </a:r>
            <a:endParaRPr b="0" lang="fr-CA" sz="5400" spc="-1" strike="noStrike">
              <a:solidFill>
                <a:srgbClr val="000000"/>
              </a:solidFill>
              <a:latin typeface="Helvetica Neue"/>
            </a:endParaRPr>
          </a:p>
          <a:p>
            <a:pPr algn="ctr">
              <a:lnSpc>
                <a:spcPct val="100000"/>
              </a:lnSpc>
            </a:pPr>
            <a:r>
              <a:rPr b="0" lang="fr-CA" sz="5400" spc="-1" strike="noStrike">
                <a:solidFill>
                  <a:srgbClr val="000000"/>
                </a:solidFill>
                <a:latin typeface="Helvetica Neue"/>
                <a:ea typeface="Helvetica Neue"/>
              </a:rPr>
              <a:t>Body Level Four</a:t>
            </a:r>
            <a:endParaRPr b="0" lang="fr-CA" sz="5400" spc="-1" strike="noStrike">
              <a:solidFill>
                <a:srgbClr val="000000"/>
              </a:solidFill>
              <a:latin typeface="Helvetica Neue"/>
            </a:endParaRPr>
          </a:p>
          <a:p>
            <a:pPr algn="ctr">
              <a:lnSpc>
                <a:spcPct val="100000"/>
              </a:lnSpc>
            </a:pPr>
            <a:r>
              <a:rPr b="0" lang="fr-CA" sz="5400" spc="-1" strike="noStrike">
                <a:solidFill>
                  <a:srgbClr val="000000"/>
                </a:solidFill>
                <a:latin typeface="Helvetica Neue"/>
                <a:ea typeface="Helvetica Neue"/>
              </a:rPr>
              <a:t>Body Level Five</a:t>
            </a:r>
            <a:endParaRPr b="0" lang="fr-CA" sz="5400" spc="-1" strike="noStrike">
              <a:solidFill>
                <a:srgbClr val="000000"/>
              </a:solidFill>
              <a:latin typeface="Helvetica Neue"/>
            </a:endParaRPr>
          </a:p>
        </p:txBody>
      </p:sp>
      <p:sp>
        <p:nvSpPr>
          <p:cNvPr id="2" name="PlaceHolder 3"/>
          <p:cNvSpPr>
            <a:spLocks noGrp="1"/>
          </p:cNvSpPr>
          <p:nvPr>
            <p:ph type="sldNum"/>
          </p:nvPr>
        </p:nvSpPr>
        <p:spPr>
          <a:xfrm>
            <a:off x="11959200" y="13080960"/>
            <a:ext cx="452880" cy="460800"/>
          </a:xfrm>
          <a:prstGeom prst="rect">
            <a:avLst/>
          </a:prstGeom>
        </p:spPr>
        <p:txBody>
          <a:bodyPr lIns="50760" rIns="50760" tIns="50760" bIns="50760"/>
          <a:p>
            <a:pPr algn="ctr">
              <a:lnSpc>
                <a:spcPct val="100000"/>
              </a:lnSpc>
            </a:pPr>
            <a:fld id="{7B55C2F3-F829-4665-8D3C-15AA348F6F63}" type="slidenum">
              <a:rPr b="0" lang="fr-CA" sz="2400" spc="-1" strike="noStrike">
                <a:solidFill>
                  <a:srgbClr val="000000"/>
                </a:solidFill>
                <a:latin typeface="Helvetica Neue Light"/>
                <a:ea typeface="Helvetica Neue Light"/>
              </a:rPr>
              <a:t>&lt;number&gt;</a:t>
            </a:fld>
            <a:endParaRPr b="0" lang="fr-CA" sz="2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1778040" y="4533840"/>
            <a:ext cx="20827800" cy="4647960"/>
          </a:xfrm>
          <a:prstGeom prst="rect">
            <a:avLst/>
          </a:prstGeom>
        </p:spPr>
        <p:txBody>
          <a:bodyPr lIns="50760" rIns="50760" tIns="50760" bIns="50760" anchor="ctr"/>
          <a:p>
            <a:pPr algn="ctr">
              <a:lnSpc>
                <a:spcPct val="100000"/>
              </a:lnSpc>
            </a:pPr>
            <a:r>
              <a:rPr b="0" lang="fr-CA" sz="11200" spc="-1" strike="noStrike">
                <a:solidFill>
                  <a:srgbClr val="000000"/>
                </a:solidFill>
                <a:latin typeface="Helvetica Neue Medium"/>
                <a:ea typeface="Helvetica Neue Medium"/>
              </a:rPr>
              <a:t>Title Text</a:t>
            </a:r>
            <a:endParaRPr b="0" lang="fr-CA" sz="11200" spc="-1" strike="noStrike">
              <a:solidFill>
                <a:srgbClr val="6f6f6f"/>
              </a:solidFill>
              <a:latin typeface="Helvetica Neue Medium"/>
            </a:endParaRPr>
          </a:p>
        </p:txBody>
      </p:sp>
      <p:sp>
        <p:nvSpPr>
          <p:cNvPr id="40" name="PlaceHolder 2"/>
          <p:cNvSpPr>
            <a:spLocks noGrp="1"/>
          </p:cNvSpPr>
          <p:nvPr>
            <p:ph type="sldNum"/>
          </p:nvPr>
        </p:nvSpPr>
        <p:spPr>
          <a:xfrm>
            <a:off x="11959200" y="13080960"/>
            <a:ext cx="452880" cy="460800"/>
          </a:xfrm>
          <a:prstGeom prst="rect">
            <a:avLst/>
          </a:prstGeom>
        </p:spPr>
        <p:txBody>
          <a:bodyPr lIns="50760" rIns="50760" tIns="50760" bIns="50760"/>
          <a:p>
            <a:pPr algn="ctr">
              <a:lnSpc>
                <a:spcPct val="100000"/>
              </a:lnSpc>
            </a:pPr>
            <a:fld id="{49331922-E371-41CF-9382-790378236487}" type="slidenum">
              <a:rPr b="0" lang="fr-CA" sz="2400" spc="-1" strike="noStrike">
                <a:solidFill>
                  <a:srgbClr val="000000"/>
                </a:solidFill>
                <a:latin typeface="Helvetica Neue Light"/>
                <a:ea typeface="Helvetica Neue Light"/>
              </a:rPr>
              <a:t>&lt;number&gt;</a:t>
            </a:fld>
            <a:endParaRPr b="0" lang="fr-CA" sz="2400" spc="-1" strike="noStrike">
              <a:latin typeface="Times New Roman"/>
            </a:endParaRPr>
          </a:p>
        </p:txBody>
      </p:sp>
      <p:sp>
        <p:nvSpPr>
          <p:cNvPr id="41" name="PlaceHolder 3"/>
          <p:cNvSpPr>
            <a:spLocks noGrp="1"/>
          </p:cNvSpPr>
          <p:nvPr>
            <p:ph type="body"/>
          </p:nvPr>
        </p:nvSpPr>
        <p:spPr>
          <a:xfrm>
            <a:off x="1218960" y="3209400"/>
            <a:ext cx="21944880" cy="7954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CA" sz="5200" spc="-1" strike="noStrike">
                <a:solidFill>
                  <a:srgbClr val="000000"/>
                </a:solidFill>
                <a:latin typeface="Helvetica Neue"/>
              </a:rPr>
              <a:t>Click to edit the outline text format</a:t>
            </a:r>
            <a:endParaRPr b="0" lang="fr-CA" sz="5200" spc="-1" strike="noStrike">
              <a:solidFill>
                <a:srgbClr val="000000"/>
              </a:solidFill>
              <a:latin typeface="Helvetica Neue"/>
            </a:endParaRPr>
          </a:p>
          <a:p>
            <a:pPr lvl="1" marL="864000" indent="-324000">
              <a:spcBef>
                <a:spcPts val="1134"/>
              </a:spcBef>
              <a:buClr>
                <a:srgbClr val="000000"/>
              </a:buClr>
              <a:buSzPct val="75000"/>
              <a:buFont typeface="Symbol" charset="2"/>
              <a:buChar char=""/>
            </a:pPr>
            <a:r>
              <a:rPr b="0" lang="fr-CA" sz="5200" spc="-1" strike="noStrike">
                <a:solidFill>
                  <a:srgbClr val="000000"/>
                </a:solidFill>
                <a:latin typeface="Helvetica Neue"/>
              </a:rPr>
              <a:t>Second Outline Level</a:t>
            </a:r>
            <a:endParaRPr b="0" lang="fr-CA" sz="5200" spc="-1" strike="noStrike">
              <a:solidFill>
                <a:srgbClr val="000000"/>
              </a:solidFill>
              <a:latin typeface="Helvetica Neue"/>
            </a:endParaRPr>
          </a:p>
          <a:p>
            <a:pPr lvl="2" marL="1296000" indent="-288000">
              <a:spcBef>
                <a:spcPts val="850"/>
              </a:spcBef>
              <a:buClr>
                <a:srgbClr val="000000"/>
              </a:buClr>
              <a:buSzPct val="45000"/>
              <a:buFont typeface="Wingdings" charset="2"/>
              <a:buChar char=""/>
            </a:pPr>
            <a:r>
              <a:rPr b="0" lang="fr-CA" sz="5200" spc="-1" strike="noStrike">
                <a:solidFill>
                  <a:srgbClr val="000000"/>
                </a:solidFill>
                <a:latin typeface="Helvetica Neue"/>
              </a:rPr>
              <a:t>Third Outline Level</a:t>
            </a:r>
            <a:endParaRPr b="0" lang="fr-CA" sz="5200" spc="-1" strike="noStrike">
              <a:solidFill>
                <a:srgbClr val="000000"/>
              </a:solidFill>
              <a:latin typeface="Helvetica Neue"/>
            </a:endParaRPr>
          </a:p>
          <a:p>
            <a:pPr lvl="3" marL="1728000" indent="-216000">
              <a:spcBef>
                <a:spcPts val="567"/>
              </a:spcBef>
              <a:buClr>
                <a:srgbClr val="000000"/>
              </a:buClr>
              <a:buSzPct val="75000"/>
              <a:buFont typeface="Symbol" charset="2"/>
              <a:buChar char=""/>
            </a:pPr>
            <a:r>
              <a:rPr b="0" lang="fr-CA" sz="5200" spc="-1" strike="noStrike">
                <a:solidFill>
                  <a:srgbClr val="000000"/>
                </a:solidFill>
                <a:latin typeface="Helvetica Neue"/>
              </a:rPr>
              <a:t>Fourth Outline Level</a:t>
            </a:r>
            <a:endParaRPr b="0" lang="fr-CA" sz="5200" spc="-1" strike="noStrike">
              <a:solidFill>
                <a:srgbClr val="000000"/>
              </a:solidFill>
              <a:latin typeface="Helvetica Neue"/>
            </a:endParaRPr>
          </a:p>
          <a:p>
            <a:pPr lvl="4" marL="2160000" indent="-216000">
              <a:spcBef>
                <a:spcPts val="283"/>
              </a:spcBef>
              <a:buClr>
                <a:srgbClr val="000000"/>
              </a:buClr>
              <a:buSzPct val="45000"/>
              <a:buFont typeface="Wingdings" charset="2"/>
              <a:buChar char=""/>
            </a:pPr>
            <a:r>
              <a:rPr b="0" lang="fr-CA" sz="2000" spc="-1" strike="noStrike">
                <a:solidFill>
                  <a:srgbClr val="000000"/>
                </a:solidFill>
                <a:latin typeface="Helvetica Neue"/>
              </a:rPr>
              <a:t>Fifth Outline Level</a:t>
            </a:r>
            <a:endParaRPr b="0" lang="fr-CA" sz="2000" spc="-1" strike="noStrike">
              <a:solidFill>
                <a:srgbClr val="000000"/>
              </a:solidFill>
              <a:latin typeface="Helvetica Neue"/>
            </a:endParaRPr>
          </a:p>
          <a:p>
            <a:pPr lvl="5" marL="2592000" indent="-216000">
              <a:spcBef>
                <a:spcPts val="283"/>
              </a:spcBef>
              <a:buClr>
                <a:srgbClr val="000000"/>
              </a:buClr>
              <a:buSzPct val="45000"/>
              <a:buFont typeface="Wingdings" charset="2"/>
              <a:buChar char=""/>
            </a:pPr>
            <a:r>
              <a:rPr b="0" lang="fr-CA" sz="2000" spc="-1" strike="noStrike">
                <a:solidFill>
                  <a:srgbClr val="000000"/>
                </a:solidFill>
                <a:latin typeface="Helvetica Neue"/>
              </a:rPr>
              <a:t>Sixth Outline Level</a:t>
            </a:r>
            <a:endParaRPr b="0" lang="fr-CA" sz="2000" spc="-1" strike="noStrike">
              <a:solidFill>
                <a:srgbClr val="000000"/>
              </a:solidFill>
              <a:latin typeface="Helvetica Neue"/>
            </a:endParaRPr>
          </a:p>
          <a:p>
            <a:pPr lvl="6" marL="3024000" indent="-216000">
              <a:spcBef>
                <a:spcPts val="283"/>
              </a:spcBef>
              <a:buClr>
                <a:srgbClr val="000000"/>
              </a:buClr>
              <a:buSzPct val="45000"/>
              <a:buFont typeface="Wingdings" charset="2"/>
              <a:buChar char=""/>
            </a:pPr>
            <a:r>
              <a:rPr b="0" lang="fr-CA" sz="2000" spc="-1" strike="noStrike">
                <a:solidFill>
                  <a:srgbClr val="000000"/>
                </a:solidFill>
                <a:latin typeface="Helvetica Neue"/>
              </a:rPr>
              <a:t>Seventh Outline Level</a:t>
            </a:r>
            <a:endParaRPr b="0" lang="fr-CA" sz="2000" spc="-1" strike="noStrike">
              <a:solidFill>
                <a:srgbClr val="000000"/>
              </a:solidFill>
              <a:latin typeface="Helvetica Neue"/>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slideLayout" Target="../slideLayouts/slideLayout1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CustomShape 1"/>
          <p:cNvSpPr/>
          <p:nvPr/>
        </p:nvSpPr>
        <p:spPr>
          <a:xfrm>
            <a:off x="7680600" y="4532400"/>
            <a:ext cx="9022680" cy="1856160"/>
          </a:xfrm>
          <a:prstGeom prst="rect">
            <a:avLst/>
          </a:prstGeom>
          <a:noFill/>
          <a:ln w="12600">
            <a:noFill/>
          </a:ln>
        </p:spPr>
        <p:style>
          <a:lnRef idx="0"/>
          <a:fillRef idx="0"/>
          <a:effectRef idx="0"/>
          <a:fontRef idx="minor"/>
        </p:style>
        <p:txBody>
          <a:bodyPr wrap="none" lIns="50760" rIns="50760" tIns="50760" bIns="50760" anchor="ctr"/>
          <a:p>
            <a:pPr algn="ctr">
              <a:lnSpc>
                <a:spcPct val="120000"/>
              </a:lnSpc>
            </a:pPr>
            <a:r>
              <a:rPr b="1" lang="fr-CA" sz="9600" spc="-1" strike="noStrike">
                <a:solidFill>
                  <a:srgbClr val="19a89c"/>
                </a:solidFill>
                <a:latin typeface="Helvetica Neue Light"/>
                <a:ea typeface="Helvetica Neue Light"/>
              </a:rPr>
              <a:t>Les Perséides</a:t>
            </a:r>
            <a:endParaRPr b="0" lang="fr-CA" sz="9600" spc="-1" strike="noStrike">
              <a:latin typeface="Arial"/>
            </a:endParaRPr>
          </a:p>
        </p:txBody>
      </p:sp>
      <p:sp>
        <p:nvSpPr>
          <p:cNvPr id="79" name="CustomShape 2"/>
          <p:cNvSpPr/>
          <p:nvPr/>
        </p:nvSpPr>
        <p:spPr>
          <a:xfrm>
            <a:off x="1153440" y="8236080"/>
            <a:ext cx="22786560" cy="4488480"/>
          </a:xfrm>
          <a:prstGeom prst="rect">
            <a:avLst/>
          </a:prstGeom>
          <a:noFill/>
          <a:ln w="12600">
            <a:noFill/>
          </a:ln>
        </p:spPr>
        <p:style>
          <a:lnRef idx="0"/>
          <a:fillRef idx="0"/>
          <a:effectRef idx="0"/>
          <a:fontRef idx="minor"/>
        </p:style>
        <p:txBody>
          <a:bodyPr lIns="50760" rIns="50760" tIns="50760" bIns="50760" anchor="ctr"/>
          <a:p>
            <a:pPr algn="ctr">
              <a:lnSpc>
                <a:spcPct val="120000"/>
              </a:lnSpc>
            </a:pPr>
            <a:r>
              <a:rPr b="0" i="1" lang="fr-CA" sz="8000" spc="-1" strike="noStrike">
                <a:solidFill>
                  <a:srgbClr val="6f6f6f"/>
                </a:solidFill>
                <a:latin typeface="Helvetica Neue Light"/>
                <a:ea typeface="Helvetica Neue Light"/>
              </a:rPr>
              <a:t>La différence enrichit</a:t>
            </a:r>
            <a:endParaRPr b="0" lang="fr-CA" sz="8000" spc="-1" strike="noStrike">
              <a:latin typeface="Arial"/>
            </a:endParaRPr>
          </a:p>
          <a:p>
            <a:pPr algn="ctr">
              <a:lnSpc>
                <a:spcPct val="120000"/>
              </a:lnSpc>
            </a:pPr>
            <a:endParaRPr b="0" lang="fr-CA" sz="8000" spc="-1" strike="noStrike">
              <a:latin typeface="Arial"/>
            </a:endParaRPr>
          </a:p>
          <a:p>
            <a:pPr algn="ctr">
              <a:lnSpc>
                <a:spcPct val="120000"/>
              </a:lnSpc>
            </a:pPr>
            <a:r>
              <a:rPr b="0" lang="fr-CA" sz="4000" spc="-1" strike="noStrike">
                <a:solidFill>
                  <a:srgbClr val="6f6f6f"/>
                </a:solidFill>
                <a:latin typeface="Helvetica Neue Medium"/>
                <a:ea typeface="Helvetica Neue Medium"/>
              </a:rPr>
              <a:t>Une nouvelle classe pour enfants de 8 à 10 ans.</a:t>
            </a:r>
            <a:endParaRPr b="0" lang="fr-CA" sz="4000" spc="-1" strike="noStrike">
              <a:latin typeface="Arial"/>
            </a:endParaRPr>
          </a:p>
          <a:p>
            <a:pPr algn="ctr">
              <a:lnSpc>
                <a:spcPct val="120000"/>
              </a:lnSpc>
            </a:pPr>
            <a:endParaRPr b="0" lang="fr-CA" sz="4000" spc="-1" strike="noStrike">
              <a:latin typeface="Arial"/>
            </a:endParaRPr>
          </a:p>
        </p:txBody>
      </p:sp>
      <p:sp>
        <p:nvSpPr>
          <p:cNvPr id="80" name="Line 3"/>
          <p:cNvSpPr/>
          <p:nvPr/>
        </p:nvSpPr>
        <p:spPr>
          <a:xfrm>
            <a:off x="10063800" y="7589520"/>
            <a:ext cx="4255920" cy="0"/>
          </a:xfrm>
          <a:prstGeom prst="line">
            <a:avLst/>
          </a:prstGeom>
          <a:ln w="25560">
            <a:solidFill>
              <a:srgbClr val="ffa063"/>
            </a:solidFill>
            <a:miter/>
          </a:ln>
        </p:spPr>
        <p:style>
          <a:lnRef idx="0"/>
          <a:fillRef idx="0"/>
          <a:effectRef idx="0"/>
          <a:fontRef idx="minor"/>
        </p:style>
      </p:sp>
      <p:sp>
        <p:nvSpPr>
          <p:cNvPr id="81" name="CustomShape 4"/>
          <p:cNvSpPr/>
          <p:nvPr/>
        </p:nvSpPr>
        <p:spPr>
          <a:xfrm>
            <a:off x="16149960" y="4363920"/>
            <a:ext cx="1155960" cy="914040"/>
          </a:xfrm>
          <a:prstGeom prst="star5">
            <a:avLst>
              <a:gd name="adj" fmla="val 19098"/>
              <a:gd name="hf" fmla="val 105146"/>
              <a:gd name="vf" fmla="val 110557"/>
            </a:avLst>
          </a:prstGeom>
          <a:solidFill>
            <a:schemeClr val="accent4">
              <a:lumMod val="75000"/>
            </a:schemeClr>
          </a:solidFill>
          <a:ln w="12600">
            <a:noFill/>
          </a:ln>
        </p:spPr>
        <p:style>
          <a:lnRef idx="0"/>
          <a:fillRef idx="0"/>
          <a:effectRef idx="0"/>
          <a:fontRef idx="minor"/>
        </p:style>
      </p:sp>
      <p:sp>
        <p:nvSpPr>
          <p:cNvPr id="82" name="CustomShape 5"/>
          <p:cNvSpPr/>
          <p:nvPr/>
        </p:nvSpPr>
        <p:spPr>
          <a:xfrm>
            <a:off x="14657400" y="3313080"/>
            <a:ext cx="833400" cy="537480"/>
          </a:xfrm>
          <a:prstGeom prst="star5">
            <a:avLst>
              <a:gd name="adj" fmla="val 19098"/>
              <a:gd name="hf" fmla="val 105146"/>
              <a:gd name="vf" fmla="val 110557"/>
            </a:avLst>
          </a:prstGeom>
          <a:solidFill>
            <a:schemeClr val="accent4">
              <a:lumMod val="75000"/>
            </a:schemeClr>
          </a:solidFill>
          <a:ln w="12600">
            <a:noFill/>
          </a:ln>
        </p:spPr>
        <p:style>
          <a:lnRef idx="0"/>
          <a:fillRef idx="0"/>
          <a:effectRef idx="0"/>
          <a:fontRef idx="minor"/>
        </p:style>
      </p:sp>
      <p:sp>
        <p:nvSpPr>
          <p:cNvPr id="83" name="CustomShape 6"/>
          <p:cNvSpPr/>
          <p:nvPr/>
        </p:nvSpPr>
        <p:spPr>
          <a:xfrm>
            <a:off x="12547080" y="4141800"/>
            <a:ext cx="1060920" cy="731160"/>
          </a:xfrm>
          <a:prstGeom prst="star5">
            <a:avLst>
              <a:gd name="adj" fmla="val 19098"/>
              <a:gd name="hf" fmla="val 105146"/>
              <a:gd name="vf" fmla="val 110557"/>
            </a:avLst>
          </a:prstGeom>
          <a:solidFill>
            <a:schemeClr val="accent4">
              <a:lumMod val="75000"/>
            </a:schemeClr>
          </a:solidFill>
          <a:ln w="12600">
            <a:noFill/>
          </a:ln>
        </p:spPr>
        <p:style>
          <a:lnRef idx="0"/>
          <a:fillRef idx="0"/>
          <a:effectRef idx="0"/>
          <a:fontRef idx="minor"/>
        </p:style>
      </p:sp>
      <p:sp>
        <p:nvSpPr>
          <p:cNvPr id="84" name="CustomShape 7"/>
          <p:cNvSpPr/>
          <p:nvPr/>
        </p:nvSpPr>
        <p:spPr>
          <a:xfrm>
            <a:off x="9702360" y="4335480"/>
            <a:ext cx="618120" cy="537480"/>
          </a:xfrm>
          <a:prstGeom prst="star5">
            <a:avLst>
              <a:gd name="adj" fmla="val 19098"/>
              <a:gd name="hf" fmla="val 105146"/>
              <a:gd name="vf" fmla="val 110557"/>
            </a:avLst>
          </a:prstGeom>
          <a:solidFill>
            <a:schemeClr val="accent4">
              <a:lumMod val="75000"/>
            </a:schemeClr>
          </a:solidFill>
          <a:ln w="12600">
            <a:noFill/>
          </a:ln>
        </p:spPr>
        <p:style>
          <a:lnRef idx="0"/>
          <a:fillRef idx="0"/>
          <a:effectRef idx="0"/>
          <a:fontRef idx="minor"/>
        </p:style>
      </p:sp>
      <p:sp>
        <p:nvSpPr>
          <p:cNvPr id="85" name="CustomShape 8"/>
          <p:cNvSpPr/>
          <p:nvPr/>
        </p:nvSpPr>
        <p:spPr>
          <a:xfrm>
            <a:off x="11349360" y="6104880"/>
            <a:ext cx="645120" cy="510480"/>
          </a:xfrm>
          <a:prstGeom prst="star5">
            <a:avLst>
              <a:gd name="adj" fmla="val 19098"/>
              <a:gd name="hf" fmla="val 105146"/>
              <a:gd name="vf" fmla="val 110557"/>
            </a:avLst>
          </a:prstGeom>
          <a:solidFill>
            <a:schemeClr val="accent4">
              <a:lumMod val="75000"/>
            </a:schemeClr>
          </a:solidFill>
          <a:ln w="12600">
            <a:noFill/>
          </a:ln>
        </p:spPr>
        <p:style>
          <a:lnRef idx="0"/>
          <a:fillRef idx="0"/>
          <a:effectRef idx="0"/>
          <a:fontRef idx="minor"/>
        </p:style>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1463040" y="952920"/>
            <a:ext cx="9338400" cy="1600200"/>
          </a:xfrm>
          <a:prstGeom prst="rect">
            <a:avLst/>
          </a:prstGeom>
          <a:noFill/>
          <a:ln w="12600">
            <a:noFill/>
          </a:ln>
        </p:spPr>
        <p:style>
          <a:lnRef idx="0"/>
          <a:fillRef idx="0"/>
          <a:effectRef idx="0"/>
          <a:fontRef idx="minor"/>
        </p:style>
        <p:txBody>
          <a:bodyPr wrap="none" lIns="50760" rIns="50760" tIns="50760" bIns="50760" anchor="ctr"/>
          <a:p>
            <a:pPr algn="ctr">
              <a:lnSpc>
                <a:spcPct val="120000"/>
              </a:lnSpc>
            </a:pPr>
            <a:r>
              <a:rPr b="0" lang="fr-CA" sz="8200" spc="-1" strike="noStrike">
                <a:solidFill>
                  <a:srgbClr val="19a89c"/>
                </a:solidFill>
                <a:latin typeface="Helvetica Neue Medium"/>
                <a:ea typeface="Helvetica Neue Medium"/>
              </a:rPr>
              <a:t>| Écoles partenaires</a:t>
            </a:r>
            <a:endParaRPr b="0" lang="fr-CA" sz="8200" spc="-1" strike="noStrike">
              <a:latin typeface="Arial"/>
            </a:endParaRPr>
          </a:p>
        </p:txBody>
      </p:sp>
      <p:sp>
        <p:nvSpPr>
          <p:cNvPr id="134" name="CustomShape 2"/>
          <p:cNvSpPr/>
          <p:nvPr/>
        </p:nvSpPr>
        <p:spPr>
          <a:xfrm>
            <a:off x="1908360" y="7022160"/>
            <a:ext cx="9864360" cy="5413680"/>
          </a:xfrm>
          <a:prstGeom prst="rect">
            <a:avLst/>
          </a:prstGeom>
          <a:noFill/>
          <a:ln w="12600">
            <a:noFill/>
          </a:ln>
        </p:spPr>
        <p:style>
          <a:lnRef idx="0"/>
          <a:fillRef idx="0"/>
          <a:effectRef idx="0"/>
          <a:fontRef idx="minor"/>
        </p:style>
        <p:txBody>
          <a:bodyPr lIns="25560" rIns="25560" tIns="25560" bIns="25560" anchor="ctr"/>
          <a:p>
            <a:pPr marL="444600" indent="-444240">
              <a:lnSpc>
                <a:spcPct val="100000"/>
              </a:lnSpc>
              <a:spcBef>
                <a:spcPts val="4201"/>
              </a:spcBef>
              <a:buClr>
                <a:srgbClr val="000000"/>
              </a:buClr>
              <a:buSzPct val="75000"/>
              <a:buFont typeface="Symbol" charset="2"/>
              <a:buChar char=""/>
            </a:pPr>
            <a:r>
              <a:rPr b="0" lang="fr-CA" sz="3200" spc="-1" strike="noStrike">
                <a:solidFill>
                  <a:srgbClr val="000000"/>
                </a:solidFill>
                <a:latin typeface="Helvetica Light"/>
                <a:ea typeface="Helvetica Light"/>
              </a:rPr>
              <a:t>Cette école a vu le jour grâce à la volonté de sa fondatrice, l’enseignante Robyn Brown de mieux servir les enfants en difficultés. Inspirée de l’école Somerset et de sa fondatrice Sunny Baldwin,  elle fonde l’école Mulberry Classroom en 2001 et y accueille une douzaine d’enfants. Son programme et son environnement adapté permet aux élèves de bâtir les forces nécessaires pour pouvoir réintégrer une classe régulière à court ou moyen terme. Robyn est l’auteure de l’ouvrage de référence</a:t>
            </a:r>
            <a:r>
              <a:rPr b="0" i="1" lang="fr-CA" sz="3200" spc="-1" strike="noStrike">
                <a:solidFill>
                  <a:srgbClr val="000000"/>
                </a:solidFill>
                <a:latin typeface="Arial"/>
                <a:ea typeface="Arial"/>
              </a:rPr>
              <a:t> A practical guide to curative education.</a:t>
            </a:r>
            <a:endParaRPr b="0" lang="fr-CA" sz="3200" spc="-1" strike="noStrike">
              <a:latin typeface="Arial"/>
            </a:endParaRPr>
          </a:p>
        </p:txBody>
      </p:sp>
      <p:pic>
        <p:nvPicPr>
          <p:cNvPr id="135" name="Capture d’écran 2019-08-07 à 15.08.18.png" descr=""/>
          <p:cNvPicPr/>
          <p:nvPr/>
        </p:nvPicPr>
        <p:blipFill>
          <a:blip r:embed="rId1"/>
          <a:srcRect l="0" t="0" r="0" b="18065"/>
          <a:stretch/>
        </p:blipFill>
        <p:spPr>
          <a:xfrm>
            <a:off x="13902480" y="3903120"/>
            <a:ext cx="8834760" cy="8272440"/>
          </a:xfrm>
          <a:prstGeom prst="rect">
            <a:avLst/>
          </a:prstGeom>
          <a:ln w="12600">
            <a:noFill/>
          </a:ln>
        </p:spPr>
      </p:pic>
      <p:sp>
        <p:nvSpPr>
          <p:cNvPr id="136" name="CustomShape 3"/>
          <p:cNvSpPr/>
          <p:nvPr/>
        </p:nvSpPr>
        <p:spPr>
          <a:xfrm>
            <a:off x="1901160" y="3989160"/>
            <a:ext cx="5457960" cy="1351440"/>
          </a:xfrm>
          <a:prstGeom prst="rect">
            <a:avLst/>
          </a:prstGeom>
          <a:noFill/>
          <a:ln w="12600">
            <a:noFill/>
          </a:ln>
        </p:spPr>
        <p:style>
          <a:lnRef idx="0"/>
          <a:fillRef idx="0"/>
          <a:effectRef idx="0"/>
          <a:fontRef idx="minor"/>
        </p:style>
        <p:txBody>
          <a:bodyPr wrap="none" lIns="50760" rIns="50760" tIns="50760" bIns="50760" anchor="ctr"/>
          <a:p>
            <a:pPr>
              <a:lnSpc>
                <a:spcPct val="100000"/>
              </a:lnSpc>
            </a:pPr>
            <a:r>
              <a:rPr b="1" lang="fr-CA" sz="4100" spc="-1" strike="noStrike">
                <a:solidFill>
                  <a:srgbClr val="000000"/>
                </a:solidFill>
                <a:latin typeface="Helvetica Light"/>
                <a:ea typeface="Helvetica Neue"/>
              </a:rPr>
              <a:t>Mulberry Classroom,</a:t>
            </a:r>
            <a:endParaRPr b="0" lang="fr-CA" sz="4100" spc="-1" strike="noStrike">
              <a:latin typeface="Arial"/>
            </a:endParaRPr>
          </a:p>
          <a:p>
            <a:pPr>
              <a:lnSpc>
                <a:spcPct val="100000"/>
              </a:lnSpc>
            </a:pPr>
            <a:r>
              <a:rPr b="0" i="1" lang="fr-CA" sz="4100" spc="-1" strike="noStrike">
                <a:solidFill>
                  <a:srgbClr val="000000"/>
                </a:solidFill>
                <a:latin typeface="Helvetica Light"/>
                <a:ea typeface="Helvetica Neue Light"/>
              </a:rPr>
              <a:t>Santa Rosa, California </a:t>
            </a:r>
            <a:endParaRPr b="0" lang="fr-CA" sz="4100" spc="-1" strike="noStrike">
              <a:latin typeface="Arial"/>
            </a:endParaRPr>
          </a:p>
        </p:txBody>
      </p:sp>
      <p:sp>
        <p:nvSpPr>
          <p:cNvPr id="137" name="CustomShape 4"/>
          <p:cNvSpPr/>
          <p:nvPr/>
        </p:nvSpPr>
        <p:spPr>
          <a:xfrm>
            <a:off x="1492200" y="5710320"/>
            <a:ext cx="6435000" cy="1015920"/>
          </a:xfrm>
          <a:prstGeom prst="rect">
            <a:avLst/>
          </a:prstGeom>
          <a:noFill/>
          <a:ln w="12600">
            <a:noFill/>
          </a:ln>
        </p:spPr>
        <p:style>
          <a:lnRef idx="0"/>
          <a:fillRef idx="0"/>
          <a:effectRef idx="0"/>
          <a:fontRef idx="minor"/>
        </p:style>
        <p:txBody>
          <a:bodyPr wrap="none" lIns="50760" rIns="50760" tIns="50760" bIns="50760" anchor="ctr"/>
          <a:p>
            <a:pPr>
              <a:lnSpc>
                <a:spcPct val="100000"/>
              </a:lnSpc>
            </a:pPr>
            <a:r>
              <a:rPr b="1" lang="fr-CA" sz="3000" spc="-1" strike="noStrike">
                <a:solidFill>
                  <a:srgbClr val="39a3b5"/>
                </a:solidFill>
                <a:latin typeface="Helvetica Neue"/>
                <a:ea typeface="Helvetica Neue"/>
              </a:rPr>
              <a:t>Contact: Danielle Lockwood,</a:t>
            </a:r>
            <a:br/>
            <a:r>
              <a:rPr b="0" i="1" lang="fr-CA" sz="3000" spc="-1" strike="noStrike">
                <a:solidFill>
                  <a:srgbClr val="39a3b5"/>
                </a:solidFill>
                <a:latin typeface="Open Sans Light"/>
                <a:ea typeface="Open Sans Light"/>
              </a:rPr>
              <a:t>administratrice et professeur </a:t>
            </a:r>
            <a:endParaRPr b="0" lang="fr-CA" sz="3000" spc="-1" strike="noStrike">
              <a:latin typeface="Arial"/>
            </a:endParaRPr>
          </a:p>
        </p:txBody>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8" name="Capture d’écran 2019-08-07 à 14.50.38.png" descr=""/>
          <p:cNvPicPr/>
          <p:nvPr/>
        </p:nvPicPr>
        <p:blipFill>
          <a:blip r:embed="rId1"/>
          <a:srcRect l="0" t="5541" r="0" b="8706"/>
          <a:stretch/>
        </p:blipFill>
        <p:spPr>
          <a:xfrm>
            <a:off x="13929120" y="3901680"/>
            <a:ext cx="8807400" cy="8283960"/>
          </a:xfrm>
          <a:prstGeom prst="rect">
            <a:avLst/>
          </a:prstGeom>
          <a:ln w="12600">
            <a:noFill/>
          </a:ln>
        </p:spPr>
      </p:pic>
      <p:sp>
        <p:nvSpPr>
          <p:cNvPr id="139" name="CustomShape 1"/>
          <p:cNvSpPr/>
          <p:nvPr/>
        </p:nvSpPr>
        <p:spPr>
          <a:xfrm>
            <a:off x="1463040" y="952920"/>
            <a:ext cx="9338400" cy="1600200"/>
          </a:xfrm>
          <a:prstGeom prst="rect">
            <a:avLst/>
          </a:prstGeom>
          <a:noFill/>
          <a:ln w="12600">
            <a:noFill/>
          </a:ln>
        </p:spPr>
        <p:style>
          <a:lnRef idx="0"/>
          <a:fillRef idx="0"/>
          <a:effectRef idx="0"/>
          <a:fontRef idx="minor"/>
        </p:style>
        <p:txBody>
          <a:bodyPr wrap="none" lIns="50760" rIns="50760" tIns="50760" bIns="50760" anchor="ctr"/>
          <a:p>
            <a:pPr algn="ctr">
              <a:lnSpc>
                <a:spcPct val="120000"/>
              </a:lnSpc>
            </a:pPr>
            <a:r>
              <a:rPr b="0" lang="fr-CA" sz="8200" spc="-1" strike="noStrike">
                <a:solidFill>
                  <a:srgbClr val="19a89c"/>
                </a:solidFill>
                <a:latin typeface="Helvetica Neue Medium"/>
                <a:ea typeface="Helvetica Neue Medium"/>
              </a:rPr>
              <a:t>| Écoles partenaires</a:t>
            </a:r>
            <a:endParaRPr b="0" lang="fr-CA" sz="8200" spc="-1" strike="noStrike">
              <a:latin typeface="Arial"/>
            </a:endParaRPr>
          </a:p>
        </p:txBody>
      </p:sp>
      <p:sp>
        <p:nvSpPr>
          <p:cNvPr id="140" name="CustomShape 2"/>
          <p:cNvSpPr/>
          <p:nvPr/>
        </p:nvSpPr>
        <p:spPr>
          <a:xfrm>
            <a:off x="1881000" y="7007400"/>
            <a:ext cx="9550080" cy="3951360"/>
          </a:xfrm>
          <a:prstGeom prst="rect">
            <a:avLst/>
          </a:prstGeom>
          <a:noFill/>
          <a:ln w="12600">
            <a:noFill/>
          </a:ln>
        </p:spPr>
        <p:style>
          <a:lnRef idx="0"/>
          <a:fillRef idx="0"/>
          <a:effectRef idx="0"/>
          <a:fontRef idx="minor"/>
        </p:style>
        <p:txBody>
          <a:bodyPr lIns="25560" rIns="25560" tIns="25560" bIns="25560" anchor="ctr"/>
          <a:p>
            <a:pPr marL="444600" indent="-444240">
              <a:lnSpc>
                <a:spcPct val="100000"/>
              </a:lnSpc>
              <a:spcBef>
                <a:spcPts val="4201"/>
              </a:spcBef>
              <a:buClr>
                <a:srgbClr val="000000"/>
              </a:buClr>
              <a:buSzPct val="75000"/>
              <a:buFont typeface="Symbol" charset="2"/>
              <a:buChar char=""/>
            </a:pPr>
            <a:r>
              <a:rPr b="0" lang="fr-CA" sz="3200" spc="-1" strike="noStrike">
                <a:solidFill>
                  <a:srgbClr val="000000"/>
                </a:solidFill>
                <a:latin typeface="Helvetica Light"/>
                <a:ea typeface="Helvetica Light"/>
              </a:rPr>
              <a:t>Cette école a été créée en 1985 pour répondre aux besoins d’un groupe d’enfants qui nécessitaient une éducation capable de rencontrer leur individualité. Inspirée par le travail de Steiner avec son élève Otto Specht, l’école accueille nombre d’enfants et leur offre le soutien requis pour qu’ils puissent intégrer les apprentissages et déployer leur plein potentiel.</a:t>
            </a:r>
            <a:endParaRPr b="0" lang="fr-CA" sz="3200" spc="-1" strike="noStrike">
              <a:latin typeface="Arial"/>
            </a:endParaRPr>
          </a:p>
        </p:txBody>
      </p:sp>
      <p:sp>
        <p:nvSpPr>
          <p:cNvPr id="141" name="CustomShape 3"/>
          <p:cNvSpPr/>
          <p:nvPr/>
        </p:nvSpPr>
        <p:spPr>
          <a:xfrm>
            <a:off x="1963440" y="3989160"/>
            <a:ext cx="5769000" cy="1351440"/>
          </a:xfrm>
          <a:prstGeom prst="rect">
            <a:avLst/>
          </a:prstGeom>
          <a:noFill/>
          <a:ln w="12600">
            <a:noFill/>
          </a:ln>
        </p:spPr>
        <p:style>
          <a:lnRef idx="0"/>
          <a:fillRef idx="0"/>
          <a:effectRef idx="0"/>
          <a:fontRef idx="minor"/>
        </p:style>
        <p:txBody>
          <a:bodyPr wrap="none" lIns="50760" rIns="50760" tIns="50760" bIns="50760" anchor="ctr"/>
          <a:p>
            <a:pPr>
              <a:lnSpc>
                <a:spcPct val="100000"/>
              </a:lnSpc>
            </a:pPr>
            <a:r>
              <a:rPr b="1" lang="fr-CA" sz="4100" spc="-1" strike="noStrike">
                <a:solidFill>
                  <a:srgbClr val="000000"/>
                </a:solidFill>
                <a:latin typeface="Helvetica Light"/>
                <a:ea typeface="Helvetica Neue"/>
              </a:rPr>
              <a:t>Otto Specht School,</a:t>
            </a:r>
            <a:endParaRPr b="0" lang="fr-CA" sz="4100" spc="-1" strike="noStrike">
              <a:latin typeface="Arial"/>
            </a:endParaRPr>
          </a:p>
          <a:p>
            <a:pPr>
              <a:lnSpc>
                <a:spcPct val="100000"/>
              </a:lnSpc>
            </a:pPr>
            <a:r>
              <a:rPr b="0" i="1" lang="fr-CA" sz="4100" spc="-1" strike="noStrike">
                <a:solidFill>
                  <a:srgbClr val="000000"/>
                </a:solidFill>
                <a:latin typeface="Helvetica Light"/>
                <a:ea typeface="Helvetica Neue Light"/>
              </a:rPr>
              <a:t>Spring Valley, New York </a:t>
            </a:r>
            <a:endParaRPr b="0" lang="fr-CA" sz="4100" spc="-1" strike="noStrike">
              <a:latin typeface="Arial"/>
            </a:endParaRPr>
          </a:p>
        </p:txBody>
      </p:sp>
      <p:sp>
        <p:nvSpPr>
          <p:cNvPr id="142" name="CustomShape 4"/>
          <p:cNvSpPr/>
          <p:nvPr/>
        </p:nvSpPr>
        <p:spPr>
          <a:xfrm>
            <a:off x="1676160" y="5710320"/>
            <a:ext cx="5339160" cy="1015920"/>
          </a:xfrm>
          <a:prstGeom prst="rect">
            <a:avLst/>
          </a:prstGeom>
          <a:noFill/>
          <a:ln w="12600">
            <a:noFill/>
          </a:ln>
        </p:spPr>
        <p:style>
          <a:lnRef idx="0"/>
          <a:fillRef idx="0"/>
          <a:effectRef idx="0"/>
          <a:fontRef idx="minor"/>
        </p:style>
        <p:txBody>
          <a:bodyPr wrap="none" lIns="50760" rIns="50760" tIns="50760" bIns="50760" anchor="ctr"/>
          <a:p>
            <a:pPr>
              <a:lnSpc>
                <a:spcPct val="100000"/>
              </a:lnSpc>
            </a:pPr>
            <a:r>
              <a:rPr b="1" lang="fr-CA" sz="3000" spc="-1" strike="noStrike">
                <a:solidFill>
                  <a:srgbClr val="39a3b5"/>
                </a:solidFill>
                <a:latin typeface="Helvetica Neue"/>
                <a:ea typeface="Helvetica Neue"/>
              </a:rPr>
              <a:t>Contact: Galilée Damaio</a:t>
            </a:r>
            <a:endParaRPr b="0" lang="fr-CA" sz="3000" spc="-1" strike="noStrike">
              <a:latin typeface="Arial"/>
            </a:endParaRPr>
          </a:p>
          <a:p>
            <a:pPr>
              <a:lnSpc>
                <a:spcPct val="100000"/>
              </a:lnSpc>
            </a:pPr>
            <a:r>
              <a:rPr b="0" i="1" lang="fr-CA" sz="3000" spc="-1" strike="noStrike">
                <a:solidFill>
                  <a:srgbClr val="39a3b5"/>
                </a:solidFill>
                <a:latin typeface="Open Sans Light"/>
                <a:ea typeface="Open Sans Light"/>
              </a:rPr>
              <a:t>Ergothérapeute  </a:t>
            </a:r>
            <a:endParaRPr b="0" lang="fr-CA" sz="3000" spc="-1" strike="noStrike">
              <a:latin typeface="Arial"/>
            </a:endParaRPr>
          </a:p>
        </p:txBody>
      </p:sp>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1371600" y="502920"/>
            <a:ext cx="22173840" cy="9692280"/>
          </a:xfrm>
          <a:prstGeom prst="rect">
            <a:avLst/>
          </a:prstGeom>
          <a:noFill/>
          <a:ln w="12600">
            <a:noFill/>
          </a:ln>
        </p:spPr>
        <p:txBody>
          <a:bodyPr lIns="50760" rIns="50760" tIns="50760" bIns="50760" anchor="ctr">
            <a:normAutofit/>
          </a:bodyPr>
          <a:p>
            <a:pPr>
              <a:lnSpc>
                <a:spcPct val="100000"/>
              </a:lnSpc>
            </a:pPr>
            <a:r>
              <a:rPr b="0" lang="fr-CA" sz="8000" spc="-1" strike="noStrike">
                <a:solidFill>
                  <a:srgbClr val="10ad9b"/>
                </a:solidFill>
                <a:latin typeface="Helvetica Neue Medium"/>
                <a:ea typeface="Helvetica Neue Medium"/>
              </a:rPr>
              <a:t>| Lieux/partenaires potentiels</a:t>
            </a:r>
            <a:br/>
            <a:br/>
            <a:br/>
            <a:r>
              <a:rPr b="0" lang="fr-CA" sz="3600" spc="-1" strike="noStrike">
                <a:solidFill>
                  <a:srgbClr val="000000"/>
                </a:solidFill>
                <a:latin typeface="Helvetica Light"/>
                <a:ea typeface="Helvetica Neue Medium"/>
              </a:rPr>
              <a:t>Nous travaillons en collaboration avec l’École Waldorf Imagine afin de devenir un pavillon de cette école et pour le démarrage de l’année 2019, Pierre Gougoux, éducateur à la retraite, nous offre généreusement de partager son lieu magnifique et propice aux expériences de nature; la Ferme le mouton noir à Sainte-Agathe. </a:t>
            </a:r>
            <a:br/>
            <a:br/>
            <a:r>
              <a:rPr b="0" lang="fr-CA" sz="3600" spc="-1" strike="noStrike">
                <a:solidFill>
                  <a:srgbClr val="000000"/>
                </a:solidFill>
                <a:latin typeface="Helvetica Light"/>
                <a:ea typeface="Helvetica Neue Medium"/>
              </a:rPr>
              <a:t>Nous avons également créer des ponts avec la Maison Emmanuel pour pouvoir faire des visites à leur établissement pour des périodes à la ferme et pour des enseignements de matières spécifiques telles que l’eurythmie et la musique.</a:t>
            </a:r>
            <a:br/>
            <a:endParaRPr b="0" lang="fr-CA" sz="3600" spc="-1" strike="noStrike">
              <a:solidFill>
                <a:srgbClr val="6f6f6f"/>
              </a:solidFill>
              <a:latin typeface="Helvetica Neue Medium"/>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1936800" y="952920"/>
            <a:ext cx="6732360" cy="1600200"/>
          </a:xfrm>
          <a:prstGeom prst="rect">
            <a:avLst/>
          </a:prstGeom>
          <a:noFill/>
          <a:ln w="12600">
            <a:noFill/>
          </a:ln>
        </p:spPr>
        <p:style>
          <a:lnRef idx="0"/>
          <a:fillRef idx="0"/>
          <a:effectRef idx="0"/>
          <a:fontRef idx="minor"/>
        </p:style>
        <p:txBody>
          <a:bodyPr wrap="none" lIns="50760" rIns="50760" tIns="50760" bIns="50760" anchor="ctr"/>
          <a:p>
            <a:pPr algn="ctr">
              <a:lnSpc>
                <a:spcPct val="120000"/>
              </a:lnSpc>
            </a:pPr>
            <a:r>
              <a:rPr b="0" lang="fr-CA" sz="8200" spc="-1" strike="noStrike">
                <a:solidFill>
                  <a:srgbClr val="19a89c"/>
                </a:solidFill>
                <a:latin typeface="Helvetica Neue Medium"/>
                <a:ea typeface="Helvetica Neue Medium"/>
              </a:rPr>
              <a:t>| Financement</a:t>
            </a:r>
            <a:endParaRPr b="0" lang="fr-CA" sz="8200" spc="-1" strike="noStrike">
              <a:latin typeface="Arial"/>
            </a:endParaRPr>
          </a:p>
        </p:txBody>
      </p:sp>
      <p:sp>
        <p:nvSpPr>
          <p:cNvPr id="145" name="CustomShape 2"/>
          <p:cNvSpPr/>
          <p:nvPr/>
        </p:nvSpPr>
        <p:spPr>
          <a:xfrm>
            <a:off x="1870560" y="2454840"/>
            <a:ext cx="17100360" cy="10581120"/>
          </a:xfrm>
          <a:prstGeom prst="rect">
            <a:avLst/>
          </a:prstGeom>
          <a:noFill/>
          <a:ln w="12600">
            <a:noFill/>
          </a:ln>
        </p:spPr>
        <p:style>
          <a:lnRef idx="0"/>
          <a:fillRef idx="0"/>
          <a:effectRef idx="0"/>
          <a:fontRef idx="minor"/>
        </p:style>
        <p:txBody>
          <a:bodyPr lIns="25560" rIns="25560" tIns="25560" bIns="25560" anchor="ctr"/>
          <a:p>
            <a:pPr>
              <a:lnSpc>
                <a:spcPct val="120000"/>
              </a:lnSpc>
            </a:pPr>
            <a:r>
              <a:rPr b="0" lang="fr-CA" sz="3600" spc="-1" strike="noStrike">
                <a:solidFill>
                  <a:srgbClr val="151515"/>
                </a:solidFill>
                <a:latin typeface="Helvetica Light"/>
                <a:ea typeface="Helvetica Neue Medium"/>
              </a:rPr>
              <a:t>-</a:t>
            </a:r>
            <a:r>
              <a:rPr b="1" lang="fr-CA" sz="3600" spc="-1" strike="noStrike">
                <a:solidFill>
                  <a:srgbClr val="151515"/>
                </a:solidFill>
                <a:latin typeface="Helvetica Light"/>
                <a:ea typeface="Helvetica Neue Medium"/>
              </a:rPr>
              <a:t>Frais de scolarité </a:t>
            </a:r>
            <a:r>
              <a:rPr b="0" lang="fr-CA" sz="3600" spc="-1" strike="noStrike">
                <a:solidFill>
                  <a:srgbClr val="151515"/>
                </a:solidFill>
                <a:latin typeface="Helvetica Light"/>
                <a:ea typeface="Helvetica Neue Medium"/>
              </a:rPr>
              <a:t>de 10 000$ par élève : 5 élèves</a:t>
            </a:r>
            <a:endParaRPr b="0" lang="fr-CA" sz="3600" spc="-1" strike="noStrike">
              <a:latin typeface="Arial"/>
            </a:endParaRPr>
          </a:p>
          <a:p>
            <a:pPr>
              <a:lnSpc>
                <a:spcPct val="120000"/>
              </a:lnSpc>
            </a:pPr>
            <a:r>
              <a:rPr b="0" lang="fr-CA" sz="3600" spc="-1" strike="noStrike">
                <a:solidFill>
                  <a:srgbClr val="151515"/>
                </a:solidFill>
                <a:latin typeface="Helvetica Light"/>
                <a:ea typeface="Helvetica Neue Medium"/>
              </a:rPr>
              <a:t>-</a:t>
            </a:r>
            <a:r>
              <a:rPr b="1" lang="fr-CA" sz="3600" spc="-1" strike="noStrike">
                <a:solidFill>
                  <a:srgbClr val="151515"/>
                </a:solidFill>
                <a:latin typeface="Helvetica Light"/>
                <a:ea typeface="Helvetica Neue Medium"/>
              </a:rPr>
              <a:t>Campagnes de socio-financement </a:t>
            </a:r>
            <a:r>
              <a:rPr b="0" lang="fr-CA" sz="3600" spc="-1" strike="noStrike">
                <a:solidFill>
                  <a:srgbClr val="151515"/>
                </a:solidFill>
                <a:latin typeface="Helvetica Light"/>
                <a:ea typeface="Helvetica Neue Medium"/>
              </a:rPr>
              <a:t>:</a:t>
            </a:r>
            <a:endParaRPr b="0" lang="fr-CA" sz="3600" spc="-1" strike="noStrike">
              <a:latin typeface="Arial"/>
            </a:endParaRPr>
          </a:p>
          <a:p>
            <a:pPr>
              <a:lnSpc>
                <a:spcPct val="120000"/>
              </a:lnSpc>
            </a:pPr>
            <a:r>
              <a:rPr b="0" lang="fr-CA" sz="3600" spc="-1" strike="noStrike">
                <a:solidFill>
                  <a:srgbClr val="151515"/>
                </a:solidFill>
                <a:latin typeface="Helvetica Light"/>
                <a:ea typeface="Helvetica Neue Medium"/>
              </a:rPr>
              <a:t>Nous travaillons sur une vidéo pour faire une campagne de socio-financement. Cette dernière nous permettra de promouvoir le projet, de recruter des élèves et de demander du financement.  </a:t>
            </a:r>
            <a:endParaRPr b="0" lang="fr-CA" sz="3600" spc="-1" strike="noStrike">
              <a:latin typeface="Arial"/>
            </a:endParaRPr>
          </a:p>
          <a:p>
            <a:pPr>
              <a:lnSpc>
                <a:spcPct val="120000"/>
              </a:lnSpc>
            </a:pPr>
            <a:endParaRPr b="0" lang="fr-CA" sz="3600" spc="-1" strike="noStrike">
              <a:latin typeface="Arial"/>
            </a:endParaRPr>
          </a:p>
          <a:p>
            <a:pPr>
              <a:lnSpc>
                <a:spcPct val="120000"/>
              </a:lnSpc>
            </a:pPr>
            <a:r>
              <a:rPr b="0" lang="fr-CA" sz="3600" spc="-1" strike="noStrike">
                <a:solidFill>
                  <a:srgbClr val="151515"/>
                </a:solidFill>
                <a:latin typeface="Helvetica Light"/>
                <a:ea typeface="Helvetica Neue Medium"/>
              </a:rPr>
              <a:t>-</a:t>
            </a:r>
            <a:r>
              <a:rPr b="1" lang="fr-CA" sz="3600" spc="-1" strike="noStrike">
                <a:solidFill>
                  <a:srgbClr val="151515"/>
                </a:solidFill>
                <a:latin typeface="Helvetica Light"/>
                <a:ea typeface="Helvetica Neue Medium"/>
              </a:rPr>
              <a:t>Dons personnels</a:t>
            </a:r>
            <a:r>
              <a:rPr b="0" lang="fr-CA" sz="3600" spc="-1" strike="noStrike">
                <a:solidFill>
                  <a:srgbClr val="151515"/>
                </a:solidFill>
                <a:latin typeface="Helvetica Light"/>
                <a:ea typeface="Helvetica Neue Medium"/>
              </a:rPr>
              <a:t>: 5000$ (Famille Dressler/D’Auteuil)</a:t>
            </a:r>
            <a:endParaRPr b="0" lang="fr-CA" sz="3600" spc="-1" strike="noStrike">
              <a:latin typeface="Arial"/>
            </a:endParaRPr>
          </a:p>
          <a:p>
            <a:pPr>
              <a:lnSpc>
                <a:spcPct val="120000"/>
              </a:lnSpc>
            </a:pPr>
            <a:r>
              <a:rPr b="0" lang="fr-CA" sz="3600" spc="-1" strike="noStrike">
                <a:solidFill>
                  <a:srgbClr val="151515"/>
                </a:solidFill>
                <a:latin typeface="Helvetica Light"/>
                <a:ea typeface="Helvetica Neue Medium"/>
              </a:rPr>
              <a:t>Mme. Anne-Marie Langlais (en attente d’une réponse)</a:t>
            </a:r>
            <a:endParaRPr b="0" lang="fr-CA" sz="3600" spc="-1" strike="noStrike">
              <a:latin typeface="Arial"/>
            </a:endParaRPr>
          </a:p>
          <a:p>
            <a:pPr>
              <a:lnSpc>
                <a:spcPct val="120000"/>
              </a:lnSpc>
            </a:pPr>
            <a:endParaRPr b="0" lang="fr-CA" sz="3600" spc="-1" strike="noStrike">
              <a:latin typeface="Arial"/>
            </a:endParaRPr>
          </a:p>
          <a:p>
            <a:pPr>
              <a:lnSpc>
                <a:spcPct val="120000"/>
              </a:lnSpc>
            </a:pPr>
            <a:r>
              <a:rPr b="0" lang="fr-CA" sz="3600" spc="-1" strike="noStrike">
                <a:solidFill>
                  <a:srgbClr val="151515"/>
                </a:solidFill>
                <a:latin typeface="Helvetica Light"/>
                <a:ea typeface="Helvetica Neue Medium"/>
              </a:rPr>
              <a:t>-</a:t>
            </a:r>
            <a:r>
              <a:rPr b="1" lang="fr-CA" sz="3600" spc="-1" strike="noStrike">
                <a:solidFill>
                  <a:srgbClr val="151515"/>
                </a:solidFill>
                <a:latin typeface="Helvetica Light"/>
                <a:ea typeface="Helvetica Neue Medium"/>
              </a:rPr>
              <a:t>Prêts</a:t>
            </a:r>
            <a:r>
              <a:rPr b="0" lang="fr-CA" sz="3600" spc="-1" strike="noStrike">
                <a:solidFill>
                  <a:srgbClr val="151515"/>
                </a:solidFill>
                <a:latin typeface="Helvetica Light"/>
                <a:ea typeface="Helvetica Neue Medium"/>
              </a:rPr>
              <a:t>: Une fondation nous a offert un prêt de 5000$ pour le démarrage</a:t>
            </a:r>
            <a:endParaRPr b="0" lang="fr-CA" sz="3600" spc="-1" strike="noStrike">
              <a:latin typeface="Arial"/>
            </a:endParaRPr>
          </a:p>
          <a:p>
            <a:pPr>
              <a:lnSpc>
                <a:spcPct val="120000"/>
              </a:lnSpc>
            </a:pPr>
            <a:r>
              <a:rPr b="0" lang="fr-CA" sz="3600" spc="-1" strike="noStrike">
                <a:solidFill>
                  <a:srgbClr val="151515"/>
                </a:solidFill>
                <a:latin typeface="Helvetica Light"/>
                <a:ea typeface="Helvetica Neue Medium"/>
              </a:rPr>
              <a:t>-</a:t>
            </a:r>
            <a:r>
              <a:rPr b="1" lang="fr-CA" sz="3600" spc="-1" strike="noStrike">
                <a:solidFill>
                  <a:srgbClr val="151515"/>
                </a:solidFill>
                <a:latin typeface="Helvetica Light"/>
                <a:ea typeface="Helvetica Neue Medium"/>
              </a:rPr>
              <a:t>Commanditaires</a:t>
            </a:r>
            <a:endParaRPr b="0" lang="fr-CA" sz="3600" spc="-1" strike="noStrike">
              <a:latin typeface="Arial"/>
            </a:endParaRPr>
          </a:p>
          <a:p>
            <a:pPr>
              <a:lnSpc>
                <a:spcPct val="120000"/>
              </a:lnSpc>
            </a:pPr>
            <a:r>
              <a:rPr b="0" lang="fr-CA" sz="3600" spc="-1" strike="noStrike">
                <a:solidFill>
                  <a:srgbClr val="151515"/>
                </a:solidFill>
                <a:latin typeface="Helvetica Light"/>
                <a:ea typeface="Helvetica Neue Medium"/>
              </a:rPr>
              <a:t>-</a:t>
            </a:r>
            <a:r>
              <a:rPr b="1" lang="fr-CA" sz="3600" spc="-1" strike="noStrike">
                <a:solidFill>
                  <a:srgbClr val="151515"/>
                </a:solidFill>
                <a:latin typeface="Helvetica Light"/>
                <a:ea typeface="Helvetica Neue Medium"/>
              </a:rPr>
              <a:t>Partenariat</a:t>
            </a:r>
            <a:endParaRPr b="0" lang="fr-CA" sz="3600" spc="-1" strike="noStrike">
              <a:latin typeface="Arial"/>
            </a:endParaRPr>
          </a:p>
          <a:p>
            <a:pPr>
              <a:lnSpc>
                <a:spcPct val="120000"/>
              </a:lnSpc>
            </a:pPr>
            <a:endParaRPr b="0" lang="fr-CA" sz="3600" spc="-1" strike="noStrike">
              <a:latin typeface="Arial"/>
            </a:endParaRPr>
          </a:p>
          <a:p>
            <a:pPr>
              <a:lnSpc>
                <a:spcPct val="120000"/>
              </a:lnSpc>
            </a:pPr>
            <a:r>
              <a:rPr b="0" lang="fr-CA" sz="3600" spc="-1" strike="noStrike">
                <a:solidFill>
                  <a:srgbClr val="151515"/>
                </a:solidFill>
                <a:latin typeface="Helvetica Light"/>
                <a:ea typeface="Helvetica Neue Medium"/>
              </a:rPr>
              <a:t>-</a:t>
            </a:r>
            <a:r>
              <a:rPr b="1" lang="fr-CA" sz="3600" spc="-1" strike="noStrike">
                <a:solidFill>
                  <a:srgbClr val="151515"/>
                </a:solidFill>
                <a:latin typeface="Helvetica Light"/>
                <a:ea typeface="Helvetica Neue Medium"/>
              </a:rPr>
              <a:t>Marketing, branding, leverage, medias</a:t>
            </a:r>
            <a:r>
              <a:rPr b="0" lang="fr-CA" sz="3600" spc="-1" strike="noStrike">
                <a:solidFill>
                  <a:srgbClr val="151515"/>
                </a:solidFill>
                <a:latin typeface="Helvetica Light"/>
                <a:ea typeface="Helvetica Neue Medium"/>
              </a:rPr>
              <a:t>: nous travaillons à notre site web, à un dépliant promotionnel et nous approcherons les médias pour une couverture médiatique. </a:t>
            </a:r>
            <a:endParaRPr b="0" lang="fr-CA" sz="3600" spc="-1" strike="noStrike">
              <a:latin typeface="Arial"/>
            </a:endParaRPr>
          </a:p>
        </p:txBody>
      </p:sp>
      <p:pic>
        <p:nvPicPr>
          <p:cNvPr id="146" name="Image 3" descr=""/>
          <p:cNvPicPr/>
          <p:nvPr/>
        </p:nvPicPr>
        <p:blipFill>
          <a:blip r:embed="rId1"/>
          <a:stretch/>
        </p:blipFill>
        <p:spPr>
          <a:xfrm>
            <a:off x="18653760" y="11369160"/>
            <a:ext cx="5714640" cy="2011320"/>
          </a:xfrm>
          <a:prstGeom prst="rect">
            <a:avLst/>
          </a:prstGeom>
          <a:ln>
            <a:noFill/>
          </a:ln>
        </p:spPr>
      </p:pic>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2113920" y="952920"/>
            <a:ext cx="9684360" cy="1600200"/>
          </a:xfrm>
          <a:prstGeom prst="rect">
            <a:avLst/>
          </a:prstGeom>
          <a:noFill/>
          <a:ln w="12600">
            <a:noFill/>
          </a:ln>
        </p:spPr>
        <p:style>
          <a:lnRef idx="0"/>
          <a:fillRef idx="0"/>
          <a:effectRef idx="0"/>
          <a:fontRef idx="minor"/>
        </p:style>
        <p:txBody>
          <a:bodyPr wrap="none" lIns="50760" rIns="50760" tIns="50760" bIns="50760" anchor="ctr"/>
          <a:p>
            <a:pPr algn="ctr">
              <a:lnSpc>
                <a:spcPct val="120000"/>
              </a:lnSpc>
            </a:pPr>
            <a:r>
              <a:rPr b="0" lang="fr-CA" sz="8200" spc="-1" strike="noStrike">
                <a:solidFill>
                  <a:srgbClr val="19a89c"/>
                </a:solidFill>
                <a:latin typeface="Helvetica Neue Medium"/>
                <a:ea typeface="Helvetica Neue Medium"/>
              </a:rPr>
              <a:t>| Budget préliminaire</a:t>
            </a:r>
            <a:endParaRPr b="0" lang="fr-CA" sz="8200" spc="-1" strike="noStrike">
              <a:latin typeface="Arial"/>
            </a:endParaRPr>
          </a:p>
        </p:txBody>
      </p:sp>
      <p:pic>
        <p:nvPicPr>
          <p:cNvPr id="148" name="" descr=""/>
          <p:cNvPicPr/>
          <p:nvPr/>
        </p:nvPicPr>
        <p:blipFill>
          <a:blip r:embed="rId1"/>
          <a:stretch/>
        </p:blipFill>
        <p:spPr>
          <a:xfrm>
            <a:off x="14096880" y="1752480"/>
            <a:ext cx="8724960" cy="10236240"/>
          </a:xfrm>
          <a:prstGeom prst="rect">
            <a:avLst/>
          </a:prstGeom>
          <a:ln>
            <a:noFill/>
          </a:ln>
        </p:spPr>
      </p:pic>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10608840" y="5695200"/>
            <a:ext cx="2885760" cy="1709280"/>
          </a:xfrm>
          <a:prstGeom prst="rect">
            <a:avLst/>
          </a:prstGeom>
          <a:noFill/>
          <a:ln w="12600">
            <a:noFill/>
          </a:ln>
        </p:spPr>
        <p:style>
          <a:lnRef idx="0"/>
          <a:fillRef idx="0"/>
          <a:effectRef idx="0"/>
          <a:fontRef idx="minor"/>
        </p:style>
        <p:txBody>
          <a:bodyPr wrap="none" lIns="50760" rIns="50760" tIns="50760" bIns="50760" anchor="ctr"/>
          <a:p>
            <a:pPr algn="ctr">
              <a:lnSpc>
                <a:spcPct val="120000"/>
              </a:lnSpc>
            </a:pPr>
            <a:r>
              <a:rPr b="0" lang="fr-CA" sz="8800" spc="-1" strike="noStrike">
                <a:solidFill>
                  <a:srgbClr val="39a3b5"/>
                </a:solidFill>
                <a:latin typeface="Helvetica Neue Medium"/>
                <a:ea typeface="Helvetica Neue Medium"/>
              </a:rPr>
              <a:t>Merci</a:t>
            </a:r>
            <a:endParaRPr b="0" lang="fr-CA" sz="8800" spc="-1" strike="noStrike">
              <a:latin typeface="Arial"/>
            </a:endParaRPr>
          </a:p>
        </p:txBody>
      </p:sp>
      <p:sp>
        <p:nvSpPr>
          <p:cNvPr id="150" name="CustomShape 2"/>
          <p:cNvSpPr/>
          <p:nvPr/>
        </p:nvSpPr>
        <p:spPr>
          <a:xfrm>
            <a:off x="11729520" y="5510880"/>
            <a:ext cx="645120" cy="510480"/>
          </a:xfrm>
          <a:prstGeom prst="star5">
            <a:avLst>
              <a:gd name="adj" fmla="val 19098"/>
              <a:gd name="hf" fmla="val 105146"/>
              <a:gd name="vf" fmla="val 110557"/>
            </a:avLst>
          </a:prstGeom>
          <a:solidFill>
            <a:schemeClr val="accent4">
              <a:lumMod val="75000"/>
            </a:schemeClr>
          </a:solidFill>
          <a:ln w="12600">
            <a:noFill/>
          </a:ln>
        </p:spPr>
        <p:style>
          <a:lnRef idx="0"/>
          <a:fillRef idx="0"/>
          <a:effectRef idx="0"/>
          <a:fontRef idx="minor"/>
        </p:style>
      </p:sp>
      <p:sp>
        <p:nvSpPr>
          <p:cNvPr id="151" name="CustomShape 3"/>
          <p:cNvSpPr/>
          <p:nvPr/>
        </p:nvSpPr>
        <p:spPr>
          <a:xfrm>
            <a:off x="13826520" y="5495760"/>
            <a:ext cx="1060920" cy="731160"/>
          </a:xfrm>
          <a:prstGeom prst="star5">
            <a:avLst>
              <a:gd name="adj" fmla="val 22866"/>
              <a:gd name="hf" fmla="val 105146"/>
              <a:gd name="vf" fmla="val 110557"/>
            </a:avLst>
          </a:prstGeom>
          <a:solidFill>
            <a:schemeClr val="accent4">
              <a:lumMod val="75000"/>
            </a:schemeClr>
          </a:solidFill>
          <a:ln w="12600">
            <a:noFill/>
          </a:ln>
        </p:spPr>
        <p:style>
          <a:lnRef idx="0"/>
          <a:fillRef idx="0"/>
          <a:effectRef idx="0"/>
          <a:fontRef idx="minor"/>
        </p:style>
      </p:sp>
      <p:sp>
        <p:nvSpPr>
          <p:cNvPr id="152" name="CustomShape 4"/>
          <p:cNvSpPr/>
          <p:nvPr/>
        </p:nvSpPr>
        <p:spPr>
          <a:xfrm>
            <a:off x="12778200" y="5127480"/>
            <a:ext cx="645120" cy="510480"/>
          </a:xfrm>
          <a:prstGeom prst="star5">
            <a:avLst>
              <a:gd name="adj" fmla="val 19098"/>
              <a:gd name="hf" fmla="val 105146"/>
              <a:gd name="vf" fmla="val 110557"/>
            </a:avLst>
          </a:prstGeom>
          <a:solidFill>
            <a:schemeClr val="accent4">
              <a:lumMod val="75000"/>
            </a:schemeClr>
          </a:solidFill>
          <a:ln w="12600">
            <a:noFill/>
          </a:ln>
        </p:spPr>
        <p:style>
          <a:lnRef idx="0"/>
          <a:fillRef idx="0"/>
          <a:effectRef idx="0"/>
          <a:fontRef idx="minor"/>
        </p:style>
      </p:sp>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6" name="Screen Shot 2019-08-11 at 11.29.05 AM.png" descr=""/>
          <p:cNvPicPr/>
          <p:nvPr/>
        </p:nvPicPr>
        <p:blipFill>
          <a:blip r:embed="rId1"/>
          <a:srcRect l="0" t="6195" r="0" b="2056"/>
          <a:stretch/>
        </p:blipFill>
        <p:spPr>
          <a:xfrm>
            <a:off x="-46440" y="-46440"/>
            <a:ext cx="24429960" cy="13782240"/>
          </a:xfrm>
          <a:prstGeom prst="rect">
            <a:avLst/>
          </a:prstGeom>
          <a:ln w="12600">
            <a:noFill/>
          </a:ln>
        </p:spPr>
      </p:pic>
      <p:sp>
        <p:nvSpPr>
          <p:cNvPr id="87" name="CustomShape 1"/>
          <p:cNvSpPr/>
          <p:nvPr/>
        </p:nvSpPr>
        <p:spPr>
          <a:xfrm>
            <a:off x="2868480" y="5677560"/>
            <a:ext cx="18599760" cy="5062320"/>
          </a:xfrm>
          <a:prstGeom prst="rect">
            <a:avLst/>
          </a:prstGeom>
          <a:solidFill>
            <a:srgbClr val="f8fff2"/>
          </a:solidFill>
          <a:ln w="12600">
            <a:noFill/>
          </a:ln>
        </p:spPr>
        <p:style>
          <a:lnRef idx="0"/>
          <a:fillRef idx="0"/>
          <a:effectRef idx="0"/>
          <a:fontRef idx="minor"/>
        </p:style>
      </p:sp>
      <p:sp>
        <p:nvSpPr>
          <p:cNvPr id="88" name="CustomShape 2"/>
          <p:cNvSpPr/>
          <p:nvPr/>
        </p:nvSpPr>
        <p:spPr>
          <a:xfrm>
            <a:off x="3569760" y="6027480"/>
            <a:ext cx="17080560" cy="2550240"/>
          </a:xfrm>
          <a:prstGeom prst="rect">
            <a:avLst/>
          </a:prstGeom>
          <a:noFill/>
          <a:ln w="12600">
            <a:noFill/>
          </a:ln>
        </p:spPr>
        <p:style>
          <a:lnRef idx="0"/>
          <a:fillRef idx="0"/>
          <a:effectRef idx="0"/>
          <a:fontRef idx="minor"/>
        </p:style>
        <p:txBody>
          <a:bodyPr lIns="50760" rIns="50760" tIns="50760" bIns="50760" anchor="ctr"/>
          <a:p>
            <a:pPr algn="ctr">
              <a:lnSpc>
                <a:spcPct val="100000"/>
              </a:lnSpc>
            </a:pPr>
            <a:r>
              <a:rPr b="0" i="1" lang="fr-CA" sz="4800" spc="-1" strike="noStrike">
                <a:solidFill>
                  <a:srgbClr val="19a89c"/>
                </a:solidFill>
                <a:latin typeface="Open Sans Light"/>
                <a:ea typeface="Open Sans Light"/>
              </a:rPr>
              <a:t>“</a:t>
            </a:r>
            <a:r>
              <a:rPr b="0" i="1" lang="fr-CA" sz="4800" spc="-1" strike="noStrike">
                <a:solidFill>
                  <a:srgbClr val="19a89c"/>
                </a:solidFill>
                <a:latin typeface="Open Sans Light"/>
                <a:ea typeface="Open Sans Light"/>
              </a:rPr>
              <a:t>Le but explicite de la Libre École Waldorf est d’aider les enfants à devenir des individus créatifs, indépendants et responsables, et à être capables par eux-mêmes de donner direction et but à leur vie.”</a:t>
            </a:r>
            <a:endParaRPr b="0" lang="fr-CA" sz="4800" spc="-1" strike="noStrike">
              <a:latin typeface="Arial"/>
            </a:endParaRPr>
          </a:p>
        </p:txBody>
      </p:sp>
      <p:sp>
        <p:nvSpPr>
          <p:cNvPr id="89" name="CustomShape 3"/>
          <p:cNvSpPr/>
          <p:nvPr/>
        </p:nvSpPr>
        <p:spPr>
          <a:xfrm>
            <a:off x="4701240" y="9189720"/>
            <a:ext cx="14817960" cy="1026720"/>
          </a:xfrm>
          <a:prstGeom prst="rect">
            <a:avLst/>
          </a:prstGeom>
          <a:noFill/>
          <a:ln w="12600">
            <a:noFill/>
          </a:ln>
        </p:spPr>
        <p:style>
          <a:lnRef idx="0"/>
          <a:fillRef idx="0"/>
          <a:effectRef idx="0"/>
          <a:fontRef idx="minor"/>
        </p:style>
        <p:txBody>
          <a:bodyPr wrap="none" lIns="50760" rIns="50760" tIns="50760" bIns="50760" anchor="ctr"/>
          <a:p>
            <a:pPr algn="ctr">
              <a:lnSpc>
                <a:spcPct val="120000"/>
              </a:lnSpc>
            </a:pPr>
            <a:r>
              <a:rPr b="0" i="1" lang="fr-CA" sz="4500" spc="-1" strike="noStrike">
                <a:solidFill>
                  <a:srgbClr val="6f6f6f"/>
                </a:solidFill>
                <a:latin typeface="Helvetica Neue Light"/>
                <a:ea typeface="Helvetica Neue Light"/>
              </a:rPr>
              <a:t>- RUDOLF STEINER, fondateur de l’éducation Waldorf -</a:t>
            </a:r>
            <a:endParaRPr b="0" lang="fr-CA" sz="4500" spc="-1" strike="noStrike">
              <a:latin typeface="Arial"/>
            </a:endParaRPr>
          </a:p>
        </p:txBody>
      </p:sp>
      <p:sp>
        <p:nvSpPr>
          <p:cNvPr id="90" name="Line 4"/>
          <p:cNvSpPr/>
          <p:nvPr/>
        </p:nvSpPr>
        <p:spPr>
          <a:xfrm>
            <a:off x="9982080" y="9006120"/>
            <a:ext cx="4255920" cy="0"/>
          </a:xfrm>
          <a:prstGeom prst="line">
            <a:avLst/>
          </a:prstGeom>
          <a:ln w="25560">
            <a:solidFill>
              <a:srgbClr val="ffa063"/>
            </a:solidFill>
            <a:miter/>
          </a:ln>
        </p:spPr>
        <p:style>
          <a:lnRef idx="0"/>
          <a:fillRef idx="0"/>
          <a:effectRef idx="0"/>
          <a:fontRef idx="minor"/>
        </p:style>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1" name="Screen Shot 2019-08-11 at 11.43.20 AM.png" descr=""/>
          <p:cNvPicPr/>
          <p:nvPr/>
        </p:nvPicPr>
        <p:blipFill>
          <a:blip r:embed="rId1"/>
          <a:srcRect l="7143" t="6265" r="15647" b="11345"/>
          <a:stretch/>
        </p:blipFill>
        <p:spPr>
          <a:xfrm>
            <a:off x="5400" y="740520"/>
            <a:ext cx="24328800" cy="11387520"/>
          </a:xfrm>
          <a:prstGeom prst="rect">
            <a:avLst/>
          </a:prstGeom>
          <a:ln w="12600">
            <a:noFill/>
          </a:ln>
        </p:spPr>
      </p:pic>
      <p:sp>
        <p:nvSpPr>
          <p:cNvPr id="92" name="CustomShape 1"/>
          <p:cNvSpPr/>
          <p:nvPr/>
        </p:nvSpPr>
        <p:spPr>
          <a:xfrm>
            <a:off x="2262600" y="952920"/>
            <a:ext cx="7078320" cy="1600200"/>
          </a:xfrm>
          <a:prstGeom prst="rect">
            <a:avLst/>
          </a:prstGeom>
          <a:noFill/>
          <a:ln w="12600">
            <a:noFill/>
          </a:ln>
        </p:spPr>
        <p:style>
          <a:lnRef idx="0"/>
          <a:fillRef idx="0"/>
          <a:effectRef idx="0"/>
          <a:fontRef idx="minor"/>
        </p:style>
        <p:txBody>
          <a:bodyPr wrap="none" lIns="50760" rIns="50760" tIns="50760" bIns="50760" anchor="ctr"/>
          <a:p>
            <a:pPr algn="ctr">
              <a:lnSpc>
                <a:spcPct val="120000"/>
              </a:lnSpc>
            </a:pPr>
            <a:r>
              <a:rPr b="0" lang="fr-CA" sz="8200" spc="-1" strike="noStrike">
                <a:solidFill>
                  <a:srgbClr val="19a89c"/>
                </a:solidFill>
                <a:latin typeface="Helvetica Neue Medium"/>
                <a:ea typeface="Helvetica Neue Medium"/>
              </a:rPr>
              <a:t>| Notre mission</a:t>
            </a:r>
            <a:endParaRPr b="0" lang="fr-CA" sz="8200" spc="-1" strike="noStrike">
              <a:latin typeface="Arial"/>
            </a:endParaRPr>
          </a:p>
        </p:txBody>
      </p:sp>
      <p:sp>
        <p:nvSpPr>
          <p:cNvPr id="93" name="CustomShape 2"/>
          <p:cNvSpPr/>
          <p:nvPr/>
        </p:nvSpPr>
        <p:spPr>
          <a:xfrm>
            <a:off x="2166120" y="2802960"/>
            <a:ext cx="17763480" cy="7687440"/>
          </a:xfrm>
          <a:prstGeom prst="rect">
            <a:avLst/>
          </a:prstGeom>
          <a:noFill/>
          <a:ln w="12600">
            <a:noFill/>
          </a:ln>
        </p:spPr>
        <p:style>
          <a:lnRef idx="0"/>
          <a:fillRef idx="0"/>
          <a:effectRef idx="0"/>
          <a:fontRef idx="minor"/>
        </p:style>
        <p:txBody>
          <a:bodyPr lIns="25560" rIns="25560" tIns="25560" bIns="25560" anchor="ctr"/>
          <a:p>
            <a:pPr marL="444600" indent="-444240">
              <a:lnSpc>
                <a:spcPct val="100000"/>
              </a:lnSpc>
              <a:spcBef>
                <a:spcPts val="4201"/>
              </a:spcBef>
              <a:buClr>
                <a:srgbClr val="000000"/>
              </a:buClr>
              <a:buSzPct val="75000"/>
              <a:buFont typeface="Symbol" charset="2"/>
              <a:buChar char=""/>
            </a:pPr>
            <a:r>
              <a:rPr b="0" lang="fr-CA" sz="3600" spc="-1" strike="noStrike">
                <a:solidFill>
                  <a:srgbClr val="000000"/>
                </a:solidFill>
                <a:latin typeface="Helvetica Light"/>
                <a:ea typeface="Helvetica Light"/>
              </a:rPr>
              <a:t>Nous désirons offrir une solution aux enfants qui vivent des défis scolaires variés et qui ne trouvent pas leur place dans le système éducatif actuel. Nous souhaitons créer une classe de pédagogie Waldorf au curriculum adapté à la situation individuelle de chaque enfant et porté par des éducateurs qui ont un regard compréhensif des besoins de chacun. </a:t>
            </a:r>
            <a:endParaRPr b="0" lang="fr-CA" sz="3600" spc="-1" strike="noStrike">
              <a:latin typeface="Arial"/>
            </a:endParaRPr>
          </a:p>
          <a:p>
            <a:pPr marL="444600" indent="-444240">
              <a:lnSpc>
                <a:spcPct val="100000"/>
              </a:lnSpc>
              <a:spcBef>
                <a:spcPts val="4201"/>
              </a:spcBef>
              <a:buClr>
                <a:srgbClr val="000000"/>
              </a:buClr>
              <a:buSzPct val="75000"/>
              <a:buFont typeface="Symbol" charset="2"/>
              <a:buChar char=""/>
            </a:pPr>
            <a:r>
              <a:rPr b="0" lang="fr-CA" sz="3600" spc="-1" strike="noStrike">
                <a:solidFill>
                  <a:srgbClr val="000000"/>
                </a:solidFill>
                <a:latin typeface="Helvetica Light"/>
                <a:ea typeface="Helvetica Light"/>
              </a:rPr>
              <a:t>Cette alternative répondra aussi aux besoins des parents qui cherchent un environnement pédagogique où leur enfant qui apporte des questions nouvelles soit entendu et compris. De plus, elle permettra de décharger les professeurs qui ont de grandes classes et de pouvoir suivre un rythme régulier. </a:t>
            </a:r>
            <a:endParaRPr b="0" lang="fr-CA" sz="3600" spc="-1" strike="noStrike">
              <a:latin typeface="Arial"/>
            </a:endParaRPr>
          </a:p>
          <a:p>
            <a:pPr>
              <a:lnSpc>
                <a:spcPct val="100000"/>
              </a:lnSpc>
              <a:spcBef>
                <a:spcPts val="4201"/>
              </a:spcBef>
            </a:pPr>
            <a:endParaRPr b="0" lang="fr-CA" sz="3600" spc="-1" strike="noStrike">
              <a:latin typeface="Arial"/>
            </a:endParaRPr>
          </a:p>
          <a:p>
            <a:pPr>
              <a:lnSpc>
                <a:spcPct val="100000"/>
              </a:lnSpc>
              <a:spcBef>
                <a:spcPts val="4201"/>
              </a:spcBef>
            </a:pPr>
            <a:endParaRPr b="0" lang="fr-CA" sz="3600" spc="-1" strike="noStrike">
              <a:latin typeface="Arial"/>
            </a:endParaRPr>
          </a:p>
        </p:txBody>
      </p:sp>
      <p:sp>
        <p:nvSpPr>
          <p:cNvPr id="94" name="CustomShape 3"/>
          <p:cNvSpPr/>
          <p:nvPr/>
        </p:nvSpPr>
        <p:spPr>
          <a:xfrm>
            <a:off x="18167760" y="12289320"/>
            <a:ext cx="6403680" cy="1314720"/>
          </a:xfrm>
          <a:prstGeom prst="rect">
            <a:avLst/>
          </a:prstGeom>
          <a:noFill/>
          <a:ln>
            <a:noFill/>
          </a:ln>
        </p:spPr>
        <p:style>
          <a:lnRef idx="0"/>
          <a:fillRef idx="0"/>
          <a:effectRef idx="0"/>
          <a:fontRef idx="minor"/>
        </p:style>
        <p:txBody>
          <a:bodyPr wrap="none" lIns="90000" rIns="90000" tIns="45000" bIns="45000"/>
          <a:p>
            <a:pPr algn="ctr">
              <a:lnSpc>
                <a:spcPct val="120000"/>
              </a:lnSpc>
            </a:pPr>
            <a:r>
              <a:rPr b="1" lang="fr-CA" sz="6700" spc="-1" strike="noStrike">
                <a:solidFill>
                  <a:srgbClr val="19a89c"/>
                </a:solidFill>
                <a:latin typeface="Helvetica Neue Light"/>
                <a:ea typeface="Helvetica Neue Light"/>
              </a:rPr>
              <a:t>Les Perséides</a:t>
            </a:r>
            <a:endParaRPr b="0" lang="fr-CA" sz="6700" spc="-1" strike="noStrike">
              <a:latin typeface="Arial"/>
            </a:endParaRPr>
          </a:p>
        </p:txBody>
      </p:sp>
      <p:sp>
        <p:nvSpPr>
          <p:cNvPr id="95" name="CustomShape 4"/>
          <p:cNvSpPr/>
          <p:nvPr/>
        </p:nvSpPr>
        <p:spPr>
          <a:xfrm>
            <a:off x="22307040" y="11711160"/>
            <a:ext cx="645120" cy="510480"/>
          </a:xfrm>
          <a:prstGeom prst="star5">
            <a:avLst>
              <a:gd name="adj" fmla="val 19098"/>
              <a:gd name="hf" fmla="val 105146"/>
              <a:gd name="vf" fmla="val 110557"/>
            </a:avLst>
          </a:prstGeom>
          <a:solidFill>
            <a:schemeClr val="accent4">
              <a:lumMod val="75000"/>
            </a:schemeClr>
          </a:solidFill>
          <a:ln w="12600">
            <a:noFill/>
          </a:ln>
        </p:spPr>
        <p:style>
          <a:lnRef idx="0"/>
          <a:fillRef idx="0"/>
          <a:effectRef idx="0"/>
          <a:fontRef idx="minor"/>
        </p:style>
      </p:sp>
      <p:sp>
        <p:nvSpPr>
          <p:cNvPr id="96" name="CustomShape 5"/>
          <p:cNvSpPr/>
          <p:nvPr/>
        </p:nvSpPr>
        <p:spPr>
          <a:xfrm>
            <a:off x="23272920" y="11842920"/>
            <a:ext cx="1060920" cy="731160"/>
          </a:xfrm>
          <a:prstGeom prst="star5">
            <a:avLst>
              <a:gd name="adj" fmla="val 19098"/>
              <a:gd name="hf" fmla="val 105146"/>
              <a:gd name="vf" fmla="val 110557"/>
            </a:avLst>
          </a:prstGeom>
          <a:solidFill>
            <a:schemeClr val="accent4">
              <a:lumMod val="75000"/>
            </a:schemeClr>
          </a:solidFill>
          <a:ln w="12600">
            <a:noFill/>
          </a:ln>
        </p:spPr>
        <p:style>
          <a:lnRef idx="0"/>
          <a:fillRef idx="0"/>
          <a:effectRef idx="0"/>
          <a:fontRef idx="minor"/>
        </p:style>
      </p:sp>
      <p:sp>
        <p:nvSpPr>
          <p:cNvPr id="97" name="CustomShape 6"/>
          <p:cNvSpPr/>
          <p:nvPr/>
        </p:nvSpPr>
        <p:spPr>
          <a:xfrm>
            <a:off x="21178440" y="12033720"/>
            <a:ext cx="645120" cy="510480"/>
          </a:xfrm>
          <a:prstGeom prst="star5">
            <a:avLst>
              <a:gd name="adj" fmla="val 19098"/>
              <a:gd name="hf" fmla="val 105146"/>
              <a:gd name="vf" fmla="val 110557"/>
            </a:avLst>
          </a:prstGeom>
          <a:solidFill>
            <a:schemeClr val="accent4">
              <a:lumMod val="75000"/>
            </a:schemeClr>
          </a:solidFill>
          <a:ln w="12600">
            <a:noFill/>
          </a:ln>
        </p:spPr>
        <p:style>
          <a:lnRef idx="0"/>
          <a:fillRef idx="0"/>
          <a:effectRef idx="0"/>
          <a:fontRef idx="minor"/>
        </p:style>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CustomShape 1"/>
          <p:cNvSpPr/>
          <p:nvPr/>
        </p:nvSpPr>
        <p:spPr>
          <a:xfrm>
            <a:off x="2247120" y="952920"/>
            <a:ext cx="6211440" cy="1600200"/>
          </a:xfrm>
          <a:prstGeom prst="rect">
            <a:avLst/>
          </a:prstGeom>
          <a:noFill/>
          <a:ln w="12600">
            <a:noFill/>
          </a:ln>
        </p:spPr>
        <p:style>
          <a:lnRef idx="0"/>
          <a:fillRef idx="0"/>
          <a:effectRef idx="0"/>
          <a:fontRef idx="minor"/>
        </p:style>
        <p:txBody>
          <a:bodyPr wrap="none" lIns="50760" rIns="50760" tIns="50760" bIns="50760" anchor="ctr"/>
          <a:p>
            <a:pPr algn="ctr">
              <a:lnSpc>
                <a:spcPct val="120000"/>
              </a:lnSpc>
            </a:pPr>
            <a:r>
              <a:rPr b="0" lang="fr-CA" sz="8200" spc="-1" strike="noStrike">
                <a:solidFill>
                  <a:srgbClr val="19a89c"/>
                </a:solidFill>
                <a:latin typeface="Helvetica Neue Medium"/>
                <a:ea typeface="Helvetica Neue Medium"/>
              </a:rPr>
              <a:t>| Notre vision</a:t>
            </a:r>
            <a:endParaRPr b="0" lang="fr-CA" sz="8200" spc="-1" strike="noStrike">
              <a:latin typeface="Arial"/>
            </a:endParaRPr>
          </a:p>
        </p:txBody>
      </p:sp>
      <p:pic>
        <p:nvPicPr>
          <p:cNvPr id="99" name="Screen Shot 2019-08-12 at 11.11.27 AM.png" descr=""/>
          <p:cNvPicPr/>
          <p:nvPr/>
        </p:nvPicPr>
        <p:blipFill>
          <a:blip r:embed="rId1"/>
          <a:srcRect l="0" t="2197" r="0" b="17379"/>
          <a:stretch/>
        </p:blipFill>
        <p:spPr>
          <a:xfrm>
            <a:off x="0" y="1082520"/>
            <a:ext cx="24384240" cy="11414880"/>
          </a:xfrm>
          <a:prstGeom prst="rect">
            <a:avLst/>
          </a:prstGeom>
          <a:ln w="12600">
            <a:noFill/>
          </a:ln>
        </p:spPr>
      </p:pic>
      <p:sp>
        <p:nvSpPr>
          <p:cNvPr id="100" name="CustomShape 2"/>
          <p:cNvSpPr/>
          <p:nvPr/>
        </p:nvSpPr>
        <p:spPr>
          <a:xfrm>
            <a:off x="2170080" y="2489040"/>
            <a:ext cx="17100360" cy="9942840"/>
          </a:xfrm>
          <a:prstGeom prst="rect">
            <a:avLst/>
          </a:prstGeom>
          <a:noFill/>
          <a:ln w="12600">
            <a:noFill/>
          </a:ln>
        </p:spPr>
        <p:style>
          <a:lnRef idx="0"/>
          <a:fillRef idx="0"/>
          <a:effectRef idx="0"/>
          <a:fontRef idx="minor"/>
        </p:style>
        <p:txBody>
          <a:bodyPr lIns="25560" rIns="25560" tIns="25560" bIns="25560" anchor="ctr"/>
          <a:p>
            <a:pPr>
              <a:lnSpc>
                <a:spcPct val="100000"/>
              </a:lnSpc>
              <a:spcBef>
                <a:spcPts val="4201"/>
              </a:spcBef>
            </a:pPr>
            <a:r>
              <a:rPr b="1" lang="fr-CA" sz="4000" spc="-1" strike="noStrike">
                <a:solidFill>
                  <a:srgbClr val="6f6f6f"/>
                </a:solidFill>
                <a:latin typeface="Helvetica Neue Light"/>
                <a:ea typeface="Helvetica Neue Light"/>
              </a:rPr>
              <a:t>Une solution innovatrice pour l’enfant différent</a:t>
            </a:r>
            <a:endParaRPr b="0" lang="fr-CA" sz="4000" spc="-1" strike="noStrike">
              <a:latin typeface="Arial"/>
            </a:endParaRPr>
          </a:p>
          <a:p>
            <a:pPr marL="444600" indent="-444240">
              <a:lnSpc>
                <a:spcPct val="100000"/>
              </a:lnSpc>
              <a:spcBef>
                <a:spcPts val="4201"/>
              </a:spcBef>
              <a:buClr>
                <a:srgbClr val="000000"/>
              </a:buClr>
              <a:buSzPct val="75000"/>
              <a:buFont typeface="Symbol" charset="2"/>
              <a:buChar char=""/>
            </a:pPr>
            <a:r>
              <a:rPr b="0" lang="fr-CA" sz="3600" spc="-1" strike="noStrike">
                <a:solidFill>
                  <a:srgbClr val="000000"/>
                </a:solidFill>
                <a:latin typeface="Helvetica Light"/>
                <a:ea typeface="Helvetica Light"/>
              </a:rPr>
              <a:t>La pédagogie Waldorf est une éducation concrète et pratique où les systèmes neurosensoriel, rythmique et métabolique-membre sont mis à contribution et apportent à l’enfant l’équilibre au lieu de sur-stimuler la tête, comme le fait le système éducatif conventionnel.</a:t>
            </a:r>
            <a:endParaRPr b="0" lang="fr-CA" sz="3600" spc="-1" strike="noStrike">
              <a:latin typeface="Arial"/>
            </a:endParaRPr>
          </a:p>
          <a:p>
            <a:pPr marL="444600" indent="-444240">
              <a:lnSpc>
                <a:spcPct val="100000"/>
              </a:lnSpc>
              <a:spcBef>
                <a:spcPts val="4201"/>
              </a:spcBef>
              <a:buClr>
                <a:srgbClr val="000000"/>
              </a:buClr>
              <a:buSzPct val="75000"/>
              <a:buFont typeface="Symbol" charset="2"/>
              <a:buChar char=""/>
            </a:pPr>
            <a:r>
              <a:rPr b="0" lang="fr-CA" sz="3600" spc="-1" strike="noStrike">
                <a:solidFill>
                  <a:srgbClr val="000000"/>
                </a:solidFill>
                <a:latin typeface="Helvetica Light"/>
                <a:ea typeface="Helvetica Light"/>
              </a:rPr>
              <a:t>Le programme de la Classe Les Perséides est riche en expériences pratiques dans la nature où les bases des apprentissages des mathématiques et des sciences se font parfois en forêt, à la ferme et au jardin. Le travail artistique au quotidien permet à l’enfant de s’unir avec ses sentiments aux apprentissages. Les enseignants doivent aussi faire un travail artistique qui délie l’abstraction et leur permet de trouver un chemin vers leurs élèves.</a:t>
            </a:r>
            <a:endParaRPr b="0" lang="fr-CA" sz="3600" spc="-1" strike="noStrike">
              <a:latin typeface="Arial"/>
            </a:endParaRPr>
          </a:p>
          <a:p>
            <a:pPr marL="444600" indent="-444240">
              <a:lnSpc>
                <a:spcPct val="100000"/>
              </a:lnSpc>
              <a:spcBef>
                <a:spcPts val="4201"/>
              </a:spcBef>
              <a:buClr>
                <a:srgbClr val="000000"/>
              </a:buClr>
              <a:buSzPct val="75000"/>
              <a:buFont typeface="Symbol" charset="2"/>
              <a:buChar char=""/>
            </a:pPr>
            <a:r>
              <a:rPr b="0" lang="fr-CA" sz="3600" spc="-1" strike="noStrike">
                <a:solidFill>
                  <a:srgbClr val="000000"/>
                </a:solidFill>
                <a:latin typeface="Helvetica Light"/>
                <a:ea typeface="Helvetica Light"/>
              </a:rPr>
              <a:t>La classe est constituée d’un petit nombre d’enfants afin que chacun développe ses forces d’apprentissages scolaires et sociales pour lui permettre d’intégrer un plus grand groupe. Cette formule permet aux éducateurs de mieux accompagner leurs élèves. </a:t>
            </a:r>
            <a:endParaRPr b="0" lang="fr-CA" sz="36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1" name="Picture 7" descr=""/>
          <p:cNvPicPr/>
          <p:nvPr/>
        </p:nvPicPr>
        <p:blipFill>
          <a:blip r:embed="rId1"/>
          <a:stretch/>
        </p:blipFill>
        <p:spPr>
          <a:xfrm>
            <a:off x="7022520" y="4530960"/>
            <a:ext cx="2819160" cy="3101040"/>
          </a:xfrm>
          <a:prstGeom prst="rect">
            <a:avLst/>
          </a:prstGeom>
          <a:ln>
            <a:noFill/>
          </a:ln>
        </p:spPr>
      </p:pic>
      <p:sp>
        <p:nvSpPr>
          <p:cNvPr id="102" name="CustomShape 1"/>
          <p:cNvSpPr/>
          <p:nvPr/>
        </p:nvSpPr>
        <p:spPr>
          <a:xfrm>
            <a:off x="1866600" y="680400"/>
            <a:ext cx="9455760" cy="3099600"/>
          </a:xfrm>
          <a:prstGeom prst="rect">
            <a:avLst/>
          </a:prstGeom>
          <a:noFill/>
          <a:ln w="12600">
            <a:noFill/>
          </a:ln>
        </p:spPr>
        <p:style>
          <a:lnRef idx="0"/>
          <a:fillRef idx="0"/>
          <a:effectRef idx="0"/>
          <a:fontRef idx="minor"/>
        </p:style>
        <p:txBody>
          <a:bodyPr wrap="none" lIns="50760" rIns="50760" tIns="50760" bIns="50760" anchor="ctr"/>
          <a:p>
            <a:pPr algn="ctr">
              <a:lnSpc>
                <a:spcPct val="120000"/>
              </a:lnSpc>
            </a:pPr>
            <a:r>
              <a:rPr b="0" lang="fr-CA" sz="8200" spc="-1" strike="noStrike">
                <a:solidFill>
                  <a:srgbClr val="19a89c"/>
                </a:solidFill>
                <a:latin typeface="Helvetica Neue Medium"/>
                <a:ea typeface="Helvetica Neue Medium"/>
              </a:rPr>
              <a:t>| L’équipe fondatrice</a:t>
            </a:r>
            <a:endParaRPr b="0" lang="fr-CA" sz="8200" spc="-1" strike="noStrike">
              <a:latin typeface="Arial"/>
            </a:endParaRPr>
          </a:p>
          <a:p>
            <a:pPr algn="ctr">
              <a:lnSpc>
                <a:spcPct val="120000"/>
              </a:lnSpc>
            </a:pPr>
            <a:endParaRPr b="0" lang="fr-CA" sz="8200" spc="-1" strike="noStrike">
              <a:latin typeface="Arial"/>
            </a:endParaRPr>
          </a:p>
        </p:txBody>
      </p:sp>
      <p:sp>
        <p:nvSpPr>
          <p:cNvPr id="103" name="CustomShape 2"/>
          <p:cNvSpPr/>
          <p:nvPr/>
        </p:nvSpPr>
        <p:spPr>
          <a:xfrm>
            <a:off x="1277640" y="8220240"/>
            <a:ext cx="4683240" cy="2854080"/>
          </a:xfrm>
          <a:prstGeom prst="rect">
            <a:avLst/>
          </a:prstGeom>
          <a:noFill/>
          <a:ln w="12600">
            <a:noFill/>
          </a:ln>
        </p:spPr>
        <p:style>
          <a:lnRef idx="0"/>
          <a:fillRef idx="0"/>
          <a:effectRef idx="0"/>
          <a:fontRef idx="minor"/>
        </p:style>
        <p:txBody>
          <a:bodyPr lIns="25560" rIns="25560" tIns="25560" bIns="25560" anchor="ctr"/>
          <a:p>
            <a:pPr marL="444600" indent="-444240">
              <a:lnSpc>
                <a:spcPct val="100000"/>
              </a:lnSpc>
              <a:spcBef>
                <a:spcPts val="4201"/>
              </a:spcBef>
              <a:buClr>
                <a:srgbClr val="000000"/>
              </a:buClr>
              <a:buSzPct val="75000"/>
              <a:buFont typeface="Symbol" charset="2"/>
              <a:buChar char=""/>
            </a:pPr>
            <a:r>
              <a:rPr b="0" lang="fr-CA" sz="2300" spc="-1" strike="noStrike">
                <a:solidFill>
                  <a:srgbClr val="000000"/>
                </a:solidFill>
                <a:latin typeface="Helvetica Light"/>
                <a:ea typeface="Helvetica Light"/>
              </a:rPr>
              <a:t>Conférencier international, enseignant à l’institut Rudolf Steiner de Kassel, membre-fondateur de plusieurs écoles et classes curatives d’Europe, médecin scolaire, conseiller médical et formateur d’enseignants.</a:t>
            </a:r>
            <a:endParaRPr b="0" lang="fr-CA" sz="2300" spc="-1" strike="noStrike">
              <a:latin typeface="Arial"/>
            </a:endParaRPr>
          </a:p>
        </p:txBody>
      </p:sp>
      <p:sp>
        <p:nvSpPr>
          <p:cNvPr id="104" name="CustomShape 3"/>
          <p:cNvSpPr/>
          <p:nvPr/>
        </p:nvSpPr>
        <p:spPr>
          <a:xfrm>
            <a:off x="1721520" y="2970360"/>
            <a:ext cx="3531960" cy="1260720"/>
          </a:xfrm>
          <a:prstGeom prst="rect">
            <a:avLst/>
          </a:prstGeom>
          <a:noFill/>
          <a:ln w="12600">
            <a:noFill/>
          </a:ln>
        </p:spPr>
        <p:style>
          <a:lnRef idx="0"/>
          <a:fillRef idx="0"/>
          <a:effectRef idx="0"/>
          <a:fontRef idx="minor"/>
        </p:style>
        <p:txBody>
          <a:bodyPr wrap="none" lIns="50760" rIns="50760" tIns="50760" bIns="50760" anchor="ctr"/>
          <a:p>
            <a:pPr>
              <a:lnSpc>
                <a:spcPct val="100000"/>
              </a:lnSpc>
            </a:pPr>
            <a:r>
              <a:rPr b="1" lang="fr-CA" sz="2800" spc="-1" strike="noStrike">
                <a:solidFill>
                  <a:srgbClr val="000000"/>
                </a:solidFill>
                <a:latin typeface="Helvetica Neue"/>
                <a:ea typeface="Helvetica Neue"/>
              </a:rPr>
              <a:t>Dr. med. Bruno Callegaro</a:t>
            </a:r>
            <a:endParaRPr b="0" lang="fr-CA" sz="2800" spc="-1" strike="noStrike">
              <a:latin typeface="Arial"/>
            </a:endParaRPr>
          </a:p>
          <a:p>
            <a:pPr>
              <a:lnSpc>
                <a:spcPct val="100000"/>
              </a:lnSpc>
            </a:pPr>
            <a:r>
              <a:rPr b="0" i="1" lang="fr-CA" sz="2800" spc="-1" strike="noStrike">
                <a:solidFill>
                  <a:srgbClr val="000000"/>
                </a:solidFill>
                <a:latin typeface="Helvetica Neue Light"/>
                <a:ea typeface="Helvetica Neue Light"/>
              </a:rPr>
              <a:t>Parrain</a:t>
            </a:r>
            <a:endParaRPr b="0" lang="fr-CA" sz="2800" spc="-1" strike="noStrike">
              <a:latin typeface="Arial"/>
            </a:endParaRPr>
          </a:p>
        </p:txBody>
      </p:sp>
      <p:pic>
        <p:nvPicPr>
          <p:cNvPr id="105" name="Screen Shot 2019-08-11 at 12.07.15 PM.png" descr=""/>
          <p:cNvPicPr/>
          <p:nvPr/>
        </p:nvPicPr>
        <p:blipFill>
          <a:blip r:embed="rId2"/>
          <a:srcRect l="0" t="7297" r="0" b="7297"/>
          <a:stretch/>
        </p:blipFill>
        <p:spPr>
          <a:xfrm>
            <a:off x="1780560" y="4530960"/>
            <a:ext cx="2742840" cy="2928240"/>
          </a:xfrm>
          <a:prstGeom prst="rect">
            <a:avLst/>
          </a:prstGeom>
          <a:ln w="12600">
            <a:noFill/>
          </a:ln>
        </p:spPr>
      </p:pic>
      <p:sp>
        <p:nvSpPr>
          <p:cNvPr id="106" name="CustomShape 4"/>
          <p:cNvSpPr/>
          <p:nvPr/>
        </p:nvSpPr>
        <p:spPr>
          <a:xfrm>
            <a:off x="6573960" y="8220240"/>
            <a:ext cx="5076360" cy="3904920"/>
          </a:xfrm>
          <a:prstGeom prst="rect">
            <a:avLst/>
          </a:prstGeom>
          <a:noFill/>
          <a:ln w="12600">
            <a:noFill/>
          </a:ln>
        </p:spPr>
        <p:style>
          <a:lnRef idx="0"/>
          <a:fillRef idx="0"/>
          <a:effectRef idx="0"/>
          <a:fontRef idx="minor"/>
        </p:style>
        <p:txBody>
          <a:bodyPr lIns="25560" rIns="25560" tIns="25560" bIns="25560" anchor="ctr"/>
          <a:p>
            <a:pPr marL="444600" indent="-444240">
              <a:lnSpc>
                <a:spcPct val="100000"/>
              </a:lnSpc>
              <a:spcBef>
                <a:spcPts val="4201"/>
              </a:spcBef>
              <a:buClr>
                <a:srgbClr val="000000"/>
              </a:buClr>
              <a:buSzPct val="75000"/>
              <a:buFont typeface="Symbol" charset="2"/>
              <a:buChar char=""/>
            </a:pPr>
            <a:r>
              <a:rPr b="0" lang="fr-CA" sz="2300" spc="-1" strike="noStrike">
                <a:solidFill>
                  <a:srgbClr val="000000"/>
                </a:solidFill>
                <a:latin typeface="Helvetica Light"/>
                <a:ea typeface="Helvetica Light"/>
              </a:rPr>
              <a:t>A été l’étudiante de la professeure Waldorf Audrey McAllen, auteure du livre L’Extra-leçon que Jocelyne a adapté en français. Elle est membre-fondateur de l’école Imagine, enseignante à la formation des maîtres, fondatrice et directrice de la formation ISAEL, orthopédagogue à la clinique d’apprentissages pédagogiques et soutien aux familles.</a:t>
            </a:r>
            <a:endParaRPr b="0" lang="fr-CA" sz="2300" spc="-1" strike="noStrike">
              <a:latin typeface="Arial"/>
            </a:endParaRPr>
          </a:p>
        </p:txBody>
      </p:sp>
      <p:sp>
        <p:nvSpPr>
          <p:cNvPr id="107" name="CustomShape 5"/>
          <p:cNvSpPr/>
          <p:nvPr/>
        </p:nvSpPr>
        <p:spPr>
          <a:xfrm>
            <a:off x="6988680" y="2970360"/>
            <a:ext cx="3432960" cy="1260720"/>
          </a:xfrm>
          <a:prstGeom prst="rect">
            <a:avLst/>
          </a:prstGeom>
          <a:noFill/>
          <a:ln w="12600">
            <a:noFill/>
          </a:ln>
        </p:spPr>
        <p:style>
          <a:lnRef idx="0"/>
          <a:fillRef idx="0"/>
          <a:effectRef idx="0"/>
          <a:fontRef idx="minor"/>
        </p:style>
        <p:txBody>
          <a:bodyPr wrap="none" lIns="50760" rIns="50760" tIns="50760" bIns="50760" anchor="ctr"/>
          <a:p>
            <a:pPr>
              <a:lnSpc>
                <a:spcPct val="100000"/>
              </a:lnSpc>
            </a:pPr>
            <a:r>
              <a:rPr b="1" lang="fr-CA" sz="2800" spc="-1" strike="noStrike">
                <a:solidFill>
                  <a:srgbClr val="000000"/>
                </a:solidFill>
                <a:latin typeface="Helvetica Neue"/>
                <a:ea typeface="Helvetica Neue"/>
              </a:rPr>
              <a:t>Jocelyne Arseneau</a:t>
            </a:r>
            <a:endParaRPr b="0" lang="fr-CA" sz="2800" spc="-1" strike="noStrike">
              <a:latin typeface="Arial"/>
            </a:endParaRPr>
          </a:p>
          <a:p>
            <a:pPr>
              <a:lnSpc>
                <a:spcPct val="100000"/>
              </a:lnSpc>
            </a:pPr>
            <a:r>
              <a:rPr b="0" i="1" lang="fr-CA" sz="2800" spc="-1" strike="noStrike">
                <a:solidFill>
                  <a:srgbClr val="000000"/>
                </a:solidFill>
                <a:latin typeface="Helvetica Neue Light"/>
                <a:ea typeface="Helvetica Neue Light"/>
              </a:rPr>
              <a:t>Marraine</a:t>
            </a:r>
            <a:endParaRPr b="0" lang="fr-CA" sz="2800" spc="-1" strike="noStrike">
              <a:latin typeface="Arial"/>
            </a:endParaRPr>
          </a:p>
        </p:txBody>
      </p:sp>
      <p:sp>
        <p:nvSpPr>
          <p:cNvPr id="108" name="CustomShape 6"/>
          <p:cNvSpPr/>
          <p:nvPr/>
        </p:nvSpPr>
        <p:spPr>
          <a:xfrm>
            <a:off x="12808080" y="2837520"/>
            <a:ext cx="3664080" cy="1653120"/>
          </a:xfrm>
          <a:prstGeom prst="rect">
            <a:avLst/>
          </a:prstGeom>
          <a:noFill/>
          <a:ln w="12600">
            <a:noFill/>
          </a:ln>
        </p:spPr>
        <p:style>
          <a:lnRef idx="0"/>
          <a:fillRef idx="0"/>
          <a:effectRef idx="0"/>
          <a:fontRef idx="minor"/>
        </p:style>
        <p:txBody>
          <a:bodyPr wrap="none" lIns="50760" rIns="50760" tIns="50760" bIns="50760" anchor="ctr"/>
          <a:p>
            <a:pPr>
              <a:lnSpc>
                <a:spcPct val="100000"/>
              </a:lnSpc>
            </a:pPr>
            <a:r>
              <a:rPr b="1" lang="fr-CA" sz="2800" spc="-1" strike="noStrike">
                <a:solidFill>
                  <a:srgbClr val="000000"/>
                </a:solidFill>
                <a:latin typeface="Helvetica Neue"/>
                <a:ea typeface="Helvetica Neue"/>
              </a:rPr>
              <a:t>Annabelle Gareau</a:t>
            </a:r>
            <a:endParaRPr b="0" lang="fr-CA" sz="2800" spc="-1" strike="noStrike">
              <a:latin typeface="Arial"/>
            </a:endParaRPr>
          </a:p>
          <a:p>
            <a:pPr>
              <a:lnSpc>
                <a:spcPct val="100000"/>
              </a:lnSpc>
            </a:pPr>
            <a:r>
              <a:rPr b="0" i="1" lang="fr-CA" sz="2000" spc="-1" strike="noStrike">
                <a:solidFill>
                  <a:srgbClr val="000000"/>
                </a:solidFill>
                <a:latin typeface="Helvetica Neue Light"/>
                <a:ea typeface="Helvetica Neue Light"/>
              </a:rPr>
              <a:t>membre-fondateur de </a:t>
            </a:r>
            <a:endParaRPr b="0" lang="fr-CA" sz="2000" spc="-1" strike="noStrike">
              <a:latin typeface="Arial"/>
            </a:endParaRPr>
          </a:p>
          <a:p>
            <a:pPr>
              <a:lnSpc>
                <a:spcPct val="100000"/>
              </a:lnSpc>
            </a:pPr>
            <a:r>
              <a:rPr b="0" i="1" lang="fr-CA" sz="2000" spc="-1" strike="noStrike">
                <a:solidFill>
                  <a:srgbClr val="000000"/>
                </a:solidFill>
                <a:latin typeface="Helvetica Neue Light"/>
                <a:ea typeface="Helvetica Neue Light"/>
              </a:rPr>
              <a:t>l’école Imagine</a:t>
            </a:r>
            <a:endParaRPr b="0" lang="fr-CA" sz="2000" spc="-1" strike="noStrike">
              <a:latin typeface="Arial"/>
            </a:endParaRPr>
          </a:p>
        </p:txBody>
      </p:sp>
      <p:sp>
        <p:nvSpPr>
          <p:cNvPr id="109" name="CustomShape 7"/>
          <p:cNvSpPr/>
          <p:nvPr/>
        </p:nvSpPr>
        <p:spPr>
          <a:xfrm>
            <a:off x="12466800" y="8547120"/>
            <a:ext cx="4568400" cy="4241520"/>
          </a:xfrm>
          <a:prstGeom prst="rect">
            <a:avLst/>
          </a:prstGeom>
          <a:noFill/>
          <a:ln w="12600">
            <a:noFill/>
          </a:ln>
        </p:spPr>
        <p:style>
          <a:lnRef idx="0"/>
          <a:fillRef idx="0"/>
          <a:effectRef idx="0"/>
          <a:fontRef idx="minor"/>
        </p:style>
        <p:txBody>
          <a:bodyPr lIns="25560" rIns="25560" tIns="25560" bIns="25560" anchor="ctr"/>
          <a:p>
            <a:pPr marL="308520" indent="-308160">
              <a:lnSpc>
                <a:spcPct val="100000"/>
              </a:lnSpc>
              <a:spcBef>
                <a:spcPts val="4201"/>
              </a:spcBef>
              <a:buClr>
                <a:srgbClr val="000000"/>
              </a:buClr>
              <a:buSzPct val="75000"/>
              <a:buFont typeface="Symbol" charset="2"/>
              <a:buChar char=""/>
            </a:pPr>
            <a:r>
              <a:rPr b="0" lang="fr-CA" sz="2400" spc="-1" strike="noStrike">
                <a:solidFill>
                  <a:srgbClr val="000000"/>
                </a:solidFill>
                <a:latin typeface="Helvetica Light"/>
                <a:ea typeface="Helvetica Light"/>
              </a:rPr>
              <a:t>M</a:t>
            </a:r>
            <a:r>
              <a:rPr b="0" lang="fr-CA" sz="2500" spc="-1" strike="noStrike">
                <a:solidFill>
                  <a:srgbClr val="000000"/>
                </a:solidFill>
                <a:latin typeface="Helvetica Light"/>
                <a:ea typeface="Helvetica Light"/>
              </a:rPr>
              <a:t>ère de deux enfants dont l’un est à la troisième année à l’école Imagine, et l’autre a gradué. Annabelle est étudiante à l’institut ISAEL et dans le cadre de sa formation, elle a initié l’implantation de la classe Les Perséides. Elle s’implique depuis toujours sur plusieurs fronts à l’école.</a:t>
            </a:r>
            <a:endParaRPr b="0" lang="fr-CA" sz="2500" spc="-1" strike="noStrike">
              <a:latin typeface="Arial"/>
            </a:endParaRPr>
          </a:p>
        </p:txBody>
      </p:sp>
      <p:sp>
        <p:nvSpPr>
          <p:cNvPr id="110" name="CustomShape 8"/>
          <p:cNvSpPr/>
          <p:nvPr/>
        </p:nvSpPr>
        <p:spPr>
          <a:xfrm>
            <a:off x="17750160" y="8166240"/>
            <a:ext cx="4724280" cy="5003280"/>
          </a:xfrm>
          <a:prstGeom prst="rect">
            <a:avLst/>
          </a:prstGeom>
          <a:noFill/>
          <a:ln w="12600">
            <a:noFill/>
          </a:ln>
        </p:spPr>
        <p:style>
          <a:lnRef idx="0"/>
          <a:fillRef idx="0"/>
          <a:effectRef idx="0"/>
          <a:fontRef idx="minor"/>
        </p:style>
        <p:txBody>
          <a:bodyPr lIns="25560" rIns="25560" tIns="25560" bIns="25560" anchor="ctr"/>
          <a:p>
            <a:pPr marL="308520" indent="-308160">
              <a:lnSpc>
                <a:spcPct val="100000"/>
              </a:lnSpc>
              <a:spcBef>
                <a:spcPts val="4201"/>
              </a:spcBef>
              <a:buClr>
                <a:srgbClr val="000000"/>
              </a:buClr>
              <a:buSzPct val="75000"/>
              <a:buFont typeface="Symbol" charset="2"/>
              <a:buChar char=""/>
            </a:pPr>
            <a:r>
              <a:rPr b="0" lang="fr-CA" sz="2500" spc="-1" strike="noStrike">
                <a:solidFill>
                  <a:srgbClr val="000000"/>
                </a:solidFill>
                <a:latin typeface="Helvetica Light"/>
                <a:ea typeface="Helvetica Light"/>
              </a:rPr>
              <a:t>Mère de deux enfants, dont le plus jeune est à la deuxième année de l’école Imagine et le plus vieux a débuté sa scolarisation au jardin d’enfants, mais n’a pas pu poursuivre faute de services adaptés. Josianne s’est impliquée dans le projet pour permettre à son fils et à d’autres enfants d’être accueillis et accompagnés de façon appropriée.</a:t>
            </a:r>
            <a:endParaRPr b="0" lang="fr-CA" sz="2500" spc="-1" strike="noStrike">
              <a:latin typeface="Arial"/>
            </a:endParaRPr>
          </a:p>
        </p:txBody>
      </p:sp>
      <p:sp>
        <p:nvSpPr>
          <p:cNvPr id="111" name="CustomShape 9"/>
          <p:cNvSpPr/>
          <p:nvPr/>
        </p:nvSpPr>
        <p:spPr>
          <a:xfrm>
            <a:off x="18066960" y="3138480"/>
            <a:ext cx="3379680" cy="789120"/>
          </a:xfrm>
          <a:prstGeom prst="rect">
            <a:avLst/>
          </a:prstGeom>
          <a:noFill/>
          <a:ln w="12600">
            <a:noFill/>
          </a:ln>
        </p:spPr>
        <p:style>
          <a:lnRef idx="0"/>
          <a:fillRef idx="0"/>
          <a:effectRef idx="0"/>
          <a:fontRef idx="minor"/>
        </p:style>
        <p:txBody>
          <a:bodyPr wrap="none" lIns="50760" rIns="50760" tIns="50760" bIns="50760" anchor="ctr"/>
          <a:p>
            <a:pPr>
              <a:lnSpc>
                <a:spcPct val="100000"/>
              </a:lnSpc>
            </a:pPr>
            <a:r>
              <a:rPr b="1" lang="fr-CA" sz="2800" spc="-1" strike="noStrike">
                <a:solidFill>
                  <a:srgbClr val="000000"/>
                </a:solidFill>
                <a:latin typeface="Helvetica Neue"/>
                <a:ea typeface="Helvetica Neue"/>
              </a:rPr>
              <a:t>Josianne D’Auteuil</a:t>
            </a:r>
            <a:endParaRPr b="0" lang="fr-CA" sz="2800" spc="-1" strike="noStrike">
              <a:latin typeface="Arial"/>
            </a:endParaRPr>
          </a:p>
          <a:p>
            <a:pPr>
              <a:lnSpc>
                <a:spcPct val="100000"/>
              </a:lnSpc>
            </a:pPr>
            <a:r>
              <a:rPr b="0" i="1" lang="fr-CA" sz="2400" spc="-1" strike="noStrike">
                <a:solidFill>
                  <a:srgbClr val="000000"/>
                </a:solidFill>
                <a:latin typeface="Helvetica Neue Light"/>
                <a:ea typeface="Helvetica Neue Light"/>
              </a:rPr>
              <a:t>membre-fondateur</a:t>
            </a:r>
            <a:endParaRPr b="0" lang="fr-CA" sz="2400" spc="-1" strike="noStrike">
              <a:latin typeface="Arial"/>
            </a:endParaRPr>
          </a:p>
        </p:txBody>
      </p:sp>
      <p:pic>
        <p:nvPicPr>
          <p:cNvPr id="112" name="Picture 6" descr=""/>
          <p:cNvPicPr/>
          <p:nvPr/>
        </p:nvPicPr>
        <p:blipFill>
          <a:blip r:embed="rId3"/>
          <a:stretch/>
        </p:blipFill>
        <p:spPr>
          <a:xfrm>
            <a:off x="18066960" y="4516560"/>
            <a:ext cx="2819160" cy="3072960"/>
          </a:xfrm>
          <a:prstGeom prst="rect">
            <a:avLst/>
          </a:prstGeom>
          <a:ln>
            <a:noFill/>
          </a:ln>
        </p:spPr>
      </p:pic>
      <p:pic>
        <p:nvPicPr>
          <p:cNvPr id="113" name="Image 2" descr=""/>
          <p:cNvPicPr/>
          <p:nvPr/>
        </p:nvPicPr>
        <p:blipFill>
          <a:blip r:embed="rId4"/>
          <a:stretch/>
        </p:blipFill>
        <p:spPr>
          <a:xfrm>
            <a:off x="12808080" y="4530960"/>
            <a:ext cx="2860920" cy="3101040"/>
          </a:xfrm>
          <a:prstGeom prst="rect">
            <a:avLst/>
          </a:prstGeom>
          <a:ln>
            <a:noFill/>
          </a:ln>
        </p:spPr>
      </p:pic>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1142280" y="680040"/>
            <a:ext cx="10905120" cy="3099600"/>
          </a:xfrm>
          <a:prstGeom prst="rect">
            <a:avLst/>
          </a:prstGeom>
          <a:noFill/>
          <a:ln w="12600">
            <a:noFill/>
          </a:ln>
        </p:spPr>
        <p:style>
          <a:lnRef idx="0"/>
          <a:fillRef idx="0"/>
          <a:effectRef idx="0"/>
          <a:fontRef idx="minor"/>
        </p:style>
        <p:txBody>
          <a:bodyPr wrap="none" lIns="50760" rIns="50760" tIns="50760" bIns="50760" anchor="ctr"/>
          <a:p>
            <a:pPr algn="ctr">
              <a:lnSpc>
                <a:spcPct val="120000"/>
              </a:lnSpc>
            </a:pPr>
            <a:r>
              <a:rPr b="0" lang="fr-CA" sz="8200" spc="-1" strike="noStrike">
                <a:solidFill>
                  <a:srgbClr val="19a89c"/>
                </a:solidFill>
                <a:latin typeface="Helvetica Neue Medium"/>
                <a:ea typeface="Helvetica Neue Medium"/>
              </a:rPr>
              <a:t>| L’équipe pédagogique</a:t>
            </a:r>
            <a:endParaRPr b="0" lang="fr-CA" sz="8200" spc="-1" strike="noStrike">
              <a:latin typeface="Arial"/>
            </a:endParaRPr>
          </a:p>
          <a:p>
            <a:pPr algn="ctr">
              <a:lnSpc>
                <a:spcPct val="120000"/>
              </a:lnSpc>
            </a:pPr>
            <a:endParaRPr b="0" lang="fr-CA" sz="8200" spc="-1" strike="noStrike">
              <a:latin typeface="Arial"/>
            </a:endParaRPr>
          </a:p>
        </p:txBody>
      </p:sp>
      <p:sp>
        <p:nvSpPr>
          <p:cNvPr id="115" name="CustomShape 2"/>
          <p:cNvSpPr/>
          <p:nvPr/>
        </p:nvSpPr>
        <p:spPr>
          <a:xfrm>
            <a:off x="12808080" y="2837520"/>
            <a:ext cx="3664080" cy="1653120"/>
          </a:xfrm>
          <a:prstGeom prst="rect">
            <a:avLst/>
          </a:prstGeom>
          <a:noFill/>
          <a:ln w="12600">
            <a:noFill/>
          </a:ln>
        </p:spPr>
        <p:style>
          <a:lnRef idx="0"/>
          <a:fillRef idx="0"/>
          <a:effectRef idx="0"/>
          <a:fontRef idx="minor"/>
        </p:style>
      </p:sp>
      <p:sp>
        <p:nvSpPr>
          <p:cNvPr id="116" name="CustomShape 3"/>
          <p:cNvSpPr/>
          <p:nvPr/>
        </p:nvSpPr>
        <p:spPr>
          <a:xfrm>
            <a:off x="18066960" y="3138480"/>
            <a:ext cx="3379680" cy="789120"/>
          </a:xfrm>
          <a:prstGeom prst="rect">
            <a:avLst/>
          </a:prstGeom>
          <a:noFill/>
          <a:ln w="12600">
            <a:noFill/>
          </a:ln>
        </p:spPr>
        <p:style>
          <a:lnRef idx="0"/>
          <a:fillRef idx="0"/>
          <a:effectRef idx="0"/>
          <a:fontRef idx="minor"/>
        </p:style>
      </p:sp>
      <p:sp>
        <p:nvSpPr>
          <p:cNvPr id="117" name="CustomShape 4"/>
          <p:cNvSpPr/>
          <p:nvPr/>
        </p:nvSpPr>
        <p:spPr>
          <a:xfrm>
            <a:off x="1381320" y="3686760"/>
            <a:ext cx="6558120" cy="614160"/>
          </a:xfrm>
          <a:prstGeom prst="rect">
            <a:avLst/>
          </a:prstGeom>
          <a:noFill/>
          <a:ln w="12600">
            <a:noFill/>
          </a:ln>
        </p:spPr>
        <p:style>
          <a:lnRef idx="0"/>
          <a:fillRef idx="0"/>
          <a:effectRef idx="0"/>
          <a:fontRef idx="minor"/>
        </p:style>
        <p:txBody>
          <a:bodyPr wrap="none" lIns="50760" rIns="50760" tIns="50760" bIns="50760" anchor="ctr"/>
          <a:p>
            <a:pPr algn="ctr">
              <a:lnSpc>
                <a:spcPct val="120000"/>
              </a:lnSpc>
            </a:pPr>
            <a:r>
              <a:rPr b="0" lang="fr-CA" sz="2800" spc="-1" strike="noStrike">
                <a:solidFill>
                  <a:srgbClr val="6f6f6f"/>
                </a:solidFill>
                <a:latin typeface="Helvetica Neue Medium"/>
                <a:ea typeface="Helvetica Neue Medium"/>
              </a:rPr>
              <a:t>Sébastien Lacombe, professeur principal</a:t>
            </a:r>
            <a:endParaRPr b="0" lang="fr-CA" sz="2800" spc="-1" strike="noStrike">
              <a:latin typeface="Arial"/>
            </a:endParaRPr>
          </a:p>
        </p:txBody>
      </p:sp>
      <p:sp>
        <p:nvSpPr>
          <p:cNvPr id="118" name="CustomShape 5"/>
          <p:cNvSpPr/>
          <p:nvPr/>
        </p:nvSpPr>
        <p:spPr>
          <a:xfrm>
            <a:off x="1434240" y="4345560"/>
            <a:ext cx="9450000" cy="601560"/>
          </a:xfrm>
          <a:prstGeom prst="rect">
            <a:avLst/>
          </a:prstGeom>
          <a:noFill/>
          <a:ln>
            <a:noFill/>
          </a:ln>
        </p:spPr>
        <p:style>
          <a:lnRef idx="0"/>
          <a:fillRef idx="0"/>
          <a:effectRef idx="0"/>
          <a:fontRef idx="minor"/>
        </p:style>
        <p:txBody>
          <a:bodyPr wrap="none" lIns="90000" rIns="90000" tIns="45000" bIns="45000"/>
          <a:p>
            <a:pPr algn="ctr">
              <a:lnSpc>
                <a:spcPct val="120000"/>
              </a:lnSpc>
            </a:pPr>
            <a:r>
              <a:rPr b="0" lang="fr-CA" sz="2800" spc="-1" strike="noStrike">
                <a:solidFill>
                  <a:srgbClr val="6f6f6f"/>
                </a:solidFill>
                <a:latin typeface="Helvetica Neue Medium"/>
                <a:ea typeface="Helvetica Neue Medium"/>
              </a:rPr>
              <a:t>Caroline Mousseau, technicienne en éducation spécialisée</a:t>
            </a:r>
            <a:endParaRPr b="0" lang="fr-CA" sz="2800" spc="-1" strike="noStrike">
              <a:latin typeface="Arial"/>
            </a:endParaRPr>
          </a:p>
        </p:txBody>
      </p:sp>
      <p:sp>
        <p:nvSpPr>
          <p:cNvPr id="119" name="CustomShape 6"/>
          <p:cNvSpPr/>
          <p:nvPr/>
        </p:nvSpPr>
        <p:spPr>
          <a:xfrm>
            <a:off x="1407600" y="4910040"/>
            <a:ext cx="7587720" cy="601560"/>
          </a:xfrm>
          <a:prstGeom prst="rect">
            <a:avLst/>
          </a:prstGeom>
          <a:noFill/>
          <a:ln>
            <a:noFill/>
          </a:ln>
        </p:spPr>
        <p:style>
          <a:lnRef idx="0"/>
          <a:fillRef idx="0"/>
          <a:effectRef idx="0"/>
          <a:fontRef idx="minor"/>
        </p:style>
        <p:txBody>
          <a:bodyPr wrap="none" lIns="90000" rIns="90000" tIns="45000" bIns="45000"/>
          <a:p>
            <a:pPr algn="ctr">
              <a:lnSpc>
                <a:spcPct val="120000"/>
              </a:lnSpc>
            </a:pPr>
            <a:r>
              <a:rPr b="0" lang="fr-CA" sz="2800" spc="-1" strike="noStrike">
                <a:solidFill>
                  <a:srgbClr val="6f6f6f"/>
                </a:solidFill>
                <a:latin typeface="Helvetica Neue Medium"/>
                <a:ea typeface="Helvetica Neue Medium"/>
              </a:rPr>
              <a:t>Jocelyne Arseneau, orthopédagogue et mentor</a:t>
            </a:r>
            <a:endParaRPr b="0" lang="fr-CA" sz="2800" spc="-1" strike="noStrike">
              <a:latin typeface="Arial"/>
            </a:endParaRPr>
          </a:p>
        </p:txBody>
      </p:sp>
      <p:sp>
        <p:nvSpPr>
          <p:cNvPr id="120" name="CustomShape 7"/>
          <p:cNvSpPr/>
          <p:nvPr/>
        </p:nvSpPr>
        <p:spPr>
          <a:xfrm>
            <a:off x="1412640" y="5575680"/>
            <a:ext cx="7647120" cy="601560"/>
          </a:xfrm>
          <a:prstGeom prst="rect">
            <a:avLst/>
          </a:prstGeom>
          <a:noFill/>
          <a:ln>
            <a:noFill/>
          </a:ln>
        </p:spPr>
        <p:style>
          <a:lnRef idx="0"/>
          <a:fillRef idx="0"/>
          <a:effectRef idx="0"/>
          <a:fontRef idx="minor"/>
        </p:style>
        <p:txBody>
          <a:bodyPr wrap="none" lIns="90000" rIns="90000" tIns="45000" bIns="45000"/>
          <a:p>
            <a:pPr algn="ctr">
              <a:lnSpc>
                <a:spcPct val="120000"/>
              </a:lnSpc>
            </a:pPr>
            <a:r>
              <a:rPr b="0" lang="fr-CA" sz="2800" spc="-1" strike="noStrike">
                <a:solidFill>
                  <a:srgbClr val="6f6f6f"/>
                </a:solidFill>
                <a:latin typeface="Helvetica Neue Medium"/>
                <a:ea typeface="Helvetica Neue Medium"/>
              </a:rPr>
              <a:t>Philippe L’Heureux, professeur travaux de bois </a:t>
            </a:r>
            <a:endParaRPr b="0" lang="fr-CA" sz="28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1411560" y="581760"/>
            <a:ext cx="9554760" cy="1564920"/>
          </a:xfrm>
          <a:prstGeom prst="rect">
            <a:avLst/>
          </a:prstGeom>
          <a:noFill/>
          <a:ln w="12600">
            <a:noFill/>
          </a:ln>
        </p:spPr>
        <p:style>
          <a:lnRef idx="0"/>
          <a:fillRef idx="0"/>
          <a:effectRef idx="0"/>
          <a:fontRef idx="minor"/>
        </p:style>
        <p:txBody>
          <a:bodyPr wrap="none" lIns="50760" rIns="50760" tIns="50760" bIns="50760" anchor="ctr"/>
          <a:p>
            <a:pPr algn="ctr">
              <a:lnSpc>
                <a:spcPct val="120000"/>
              </a:lnSpc>
            </a:pPr>
            <a:r>
              <a:rPr b="0" lang="fr-CA" sz="7700" spc="-1" strike="noStrike">
                <a:solidFill>
                  <a:srgbClr val="19a89c"/>
                </a:solidFill>
                <a:latin typeface="Helvetica Neue Medium"/>
                <a:ea typeface="Helvetica Neue Medium"/>
              </a:rPr>
              <a:t>|</a:t>
            </a:r>
            <a:r>
              <a:rPr b="0" lang="fr-CA" sz="8000" spc="-1" strike="noStrike">
                <a:solidFill>
                  <a:srgbClr val="5e5e5e"/>
                </a:solidFill>
                <a:latin typeface="Helvetica Neue Medium"/>
                <a:ea typeface="Helvetica Neue Medium"/>
              </a:rPr>
              <a:t> </a:t>
            </a:r>
            <a:r>
              <a:rPr b="0" lang="fr-CA" sz="7700" spc="-1" strike="noStrike">
                <a:solidFill>
                  <a:srgbClr val="19a89c"/>
                </a:solidFill>
                <a:latin typeface="Helvetica Neue Medium"/>
                <a:ea typeface="Helvetica Neue Medium"/>
              </a:rPr>
              <a:t>Énoncé de principes</a:t>
            </a:r>
            <a:endParaRPr b="0" lang="fr-CA" sz="7700" spc="-1" strike="noStrike">
              <a:latin typeface="Arial"/>
            </a:endParaRPr>
          </a:p>
        </p:txBody>
      </p:sp>
      <p:sp>
        <p:nvSpPr>
          <p:cNvPr id="122" name="CustomShape 2"/>
          <p:cNvSpPr/>
          <p:nvPr/>
        </p:nvSpPr>
        <p:spPr>
          <a:xfrm>
            <a:off x="1364040" y="2584080"/>
            <a:ext cx="21355920" cy="10553040"/>
          </a:xfrm>
          <a:prstGeom prst="rect">
            <a:avLst/>
          </a:prstGeom>
          <a:noFill/>
          <a:ln w="12600">
            <a:noFill/>
          </a:ln>
        </p:spPr>
        <p:style>
          <a:lnRef idx="0"/>
          <a:fillRef idx="0"/>
          <a:effectRef idx="0"/>
          <a:fontRef idx="minor"/>
        </p:style>
        <p:txBody>
          <a:bodyPr lIns="50760" rIns="50760" tIns="50760" bIns="50760" anchor="ctr"/>
          <a:p>
            <a:pPr>
              <a:lnSpc>
                <a:spcPct val="120000"/>
              </a:lnSpc>
            </a:pPr>
            <a:r>
              <a:rPr b="0" lang="fr-CA" sz="2800" spc="-1" strike="noStrike">
                <a:solidFill>
                  <a:srgbClr val="5e5e5e"/>
                </a:solidFill>
                <a:latin typeface="Helvetica Neue Medium"/>
                <a:ea typeface="Helvetica Neue Medium"/>
              </a:rPr>
              <a:t> </a:t>
            </a:r>
            <a:endParaRPr b="0" lang="fr-CA" sz="2800" spc="-1" strike="noStrike">
              <a:latin typeface="Arial"/>
            </a:endParaRPr>
          </a:p>
          <a:p>
            <a:pPr>
              <a:lnSpc>
                <a:spcPct val="120000"/>
              </a:lnSpc>
            </a:pPr>
            <a:r>
              <a:rPr b="1" lang="fr-CA" sz="3200" spc="-1" strike="noStrike">
                <a:solidFill>
                  <a:srgbClr val="5e5e5e"/>
                </a:solidFill>
                <a:latin typeface="Helvetica Light"/>
                <a:ea typeface="Helvetica Neue Medium"/>
              </a:rPr>
              <a:t>1) La méthodologie Waldorf</a:t>
            </a:r>
            <a:endParaRPr b="0" lang="fr-CA" sz="3200" spc="-1" strike="noStrike">
              <a:latin typeface="Arial"/>
            </a:endParaRPr>
          </a:p>
          <a:p>
            <a:pPr>
              <a:lnSpc>
                <a:spcPct val="120000"/>
              </a:lnSpc>
            </a:pPr>
            <a:r>
              <a:rPr b="0" lang="fr-CA" sz="3200" spc="-1" strike="noStrike">
                <a:solidFill>
                  <a:srgbClr val="5e5e5e"/>
                </a:solidFill>
                <a:latin typeface="Helvetica Light"/>
                <a:ea typeface="Helvetica Neue Medium"/>
              </a:rPr>
              <a:t>La vision prend sa source dans la pédagogie Waldorf et sa méthodologie holistique</a:t>
            </a:r>
            <a:endParaRPr b="0" lang="fr-CA" sz="3200" spc="-1" strike="noStrike">
              <a:latin typeface="Arial"/>
            </a:endParaRPr>
          </a:p>
          <a:p>
            <a:pPr>
              <a:lnSpc>
                <a:spcPct val="120000"/>
              </a:lnSpc>
            </a:pPr>
            <a:endParaRPr b="0" lang="fr-CA" sz="3200" spc="-1" strike="noStrike">
              <a:latin typeface="Arial"/>
            </a:endParaRPr>
          </a:p>
          <a:p>
            <a:pPr>
              <a:lnSpc>
                <a:spcPct val="120000"/>
              </a:lnSpc>
            </a:pPr>
            <a:r>
              <a:rPr b="1" lang="fr-CA" sz="3200" spc="-1" strike="noStrike">
                <a:solidFill>
                  <a:srgbClr val="5e5e5e"/>
                </a:solidFill>
                <a:latin typeface="Helvetica Light"/>
                <a:ea typeface="Helvetica Neue Medium"/>
              </a:rPr>
              <a:t>2) La Nature</a:t>
            </a:r>
            <a:endParaRPr b="0" lang="fr-CA" sz="3200" spc="-1" strike="noStrike">
              <a:latin typeface="Arial"/>
            </a:endParaRPr>
          </a:p>
          <a:p>
            <a:pPr>
              <a:lnSpc>
                <a:spcPct val="120000"/>
              </a:lnSpc>
            </a:pPr>
            <a:r>
              <a:rPr b="0" lang="fr-CA" sz="3200" spc="-1" strike="noStrike">
                <a:solidFill>
                  <a:srgbClr val="5e5e5e"/>
                </a:solidFill>
                <a:latin typeface="Helvetica Light"/>
                <a:ea typeface="Helvetica Neue Medium"/>
              </a:rPr>
              <a:t>Le programme se déroule dans un environnement naturel, comme élément essentiel pour ancrer et permettre une expérience humaine authentique.</a:t>
            </a:r>
            <a:endParaRPr b="0" lang="fr-CA" sz="3200" spc="-1" strike="noStrike">
              <a:latin typeface="Arial"/>
            </a:endParaRPr>
          </a:p>
          <a:p>
            <a:pPr>
              <a:lnSpc>
                <a:spcPct val="120000"/>
              </a:lnSpc>
            </a:pPr>
            <a:endParaRPr b="0" lang="fr-CA" sz="3200" spc="-1" strike="noStrike">
              <a:latin typeface="Arial"/>
            </a:endParaRPr>
          </a:p>
          <a:p>
            <a:pPr>
              <a:lnSpc>
                <a:spcPct val="120000"/>
              </a:lnSpc>
            </a:pPr>
            <a:r>
              <a:rPr b="1" lang="fr-CA" sz="3200" spc="-1" strike="noStrike">
                <a:solidFill>
                  <a:srgbClr val="5e5e5e"/>
                </a:solidFill>
                <a:latin typeface="Helvetica Light"/>
                <a:ea typeface="Helvetica Neue Medium"/>
              </a:rPr>
              <a:t>3) La Culture</a:t>
            </a:r>
            <a:endParaRPr b="0" lang="fr-CA" sz="3200" spc="-1" strike="noStrike">
              <a:latin typeface="Arial"/>
            </a:endParaRPr>
          </a:p>
          <a:p>
            <a:pPr>
              <a:lnSpc>
                <a:spcPct val="120000"/>
              </a:lnSpc>
            </a:pPr>
            <a:r>
              <a:rPr b="0" lang="fr-CA" sz="3200" spc="-1" strike="noStrike">
                <a:solidFill>
                  <a:srgbClr val="5e5e5e"/>
                </a:solidFill>
                <a:latin typeface="Helvetica Light"/>
                <a:ea typeface="Helvetica Neue Medium"/>
              </a:rPr>
              <a:t>Les enfants sont éduqués au contact d'un curriculum riche où les arts sont intégrés aux apprentissages.</a:t>
            </a:r>
            <a:endParaRPr b="0" lang="fr-CA" sz="3200" spc="-1" strike="noStrike">
              <a:latin typeface="Arial"/>
            </a:endParaRPr>
          </a:p>
          <a:p>
            <a:pPr>
              <a:lnSpc>
                <a:spcPct val="120000"/>
              </a:lnSpc>
            </a:pPr>
            <a:endParaRPr b="0" lang="fr-CA" sz="3200" spc="-1" strike="noStrike">
              <a:latin typeface="Arial"/>
            </a:endParaRPr>
          </a:p>
          <a:p>
            <a:pPr>
              <a:lnSpc>
                <a:spcPct val="120000"/>
              </a:lnSpc>
            </a:pPr>
            <a:r>
              <a:rPr b="1" lang="fr-CA" sz="3200" spc="-1" strike="noStrike">
                <a:solidFill>
                  <a:srgbClr val="5e5e5e"/>
                </a:solidFill>
                <a:latin typeface="Helvetica Light"/>
                <a:ea typeface="Helvetica Neue Medium"/>
              </a:rPr>
              <a:t>4) L'être humain individuel et social</a:t>
            </a:r>
            <a:endParaRPr b="0" lang="fr-CA" sz="3200" spc="-1" strike="noStrike">
              <a:latin typeface="Arial"/>
            </a:endParaRPr>
          </a:p>
          <a:p>
            <a:pPr>
              <a:lnSpc>
                <a:spcPct val="120000"/>
              </a:lnSpc>
            </a:pPr>
            <a:r>
              <a:rPr b="0" lang="fr-CA" sz="3200" spc="-1" strike="noStrike">
                <a:solidFill>
                  <a:srgbClr val="5e5e5e"/>
                </a:solidFill>
                <a:latin typeface="Helvetica Light"/>
                <a:ea typeface="Helvetica Neue Medium"/>
              </a:rPr>
              <a:t>Basé sur une compréhension non-réductionniste de l'être humain et du monde, le curriculum s'adresse à la fois au groupe d'enfants, tout en étant dans la pratique constamment ajusté aux enfants individuellement.</a:t>
            </a:r>
            <a:endParaRPr b="0" lang="fr-CA" sz="3200" spc="-1" strike="noStrike">
              <a:latin typeface="Arial"/>
            </a:endParaRPr>
          </a:p>
          <a:p>
            <a:pPr>
              <a:lnSpc>
                <a:spcPct val="120000"/>
              </a:lnSpc>
            </a:pPr>
            <a:endParaRPr b="0" lang="fr-CA" sz="3200" spc="-1" strike="noStrike">
              <a:latin typeface="Arial"/>
            </a:endParaRPr>
          </a:p>
          <a:p>
            <a:pPr>
              <a:lnSpc>
                <a:spcPct val="120000"/>
              </a:lnSpc>
            </a:pPr>
            <a:r>
              <a:rPr b="1" lang="fr-CA" sz="3200" spc="-1" strike="noStrike">
                <a:solidFill>
                  <a:srgbClr val="5e5e5e"/>
                </a:solidFill>
                <a:latin typeface="Helvetica Light"/>
                <a:ea typeface="Helvetica Neue Medium"/>
              </a:rPr>
              <a:t>5) L'Intégration </a:t>
            </a:r>
            <a:endParaRPr b="0" lang="fr-CA" sz="3200" spc="-1" strike="noStrike">
              <a:latin typeface="Arial"/>
            </a:endParaRPr>
          </a:p>
          <a:p>
            <a:pPr>
              <a:lnSpc>
                <a:spcPct val="120000"/>
              </a:lnSpc>
            </a:pPr>
            <a:r>
              <a:rPr b="0" lang="fr-CA" sz="3200" spc="-1" strike="noStrike">
                <a:solidFill>
                  <a:srgbClr val="5e5e5e"/>
                </a:solidFill>
                <a:latin typeface="Helvetica Light"/>
                <a:ea typeface="Helvetica Neue Medium"/>
              </a:rPr>
              <a:t>Le programme vise dès que possible l'intégration des enfants à la classe régulière, par le passage au travers d'expériences et d'activités qui permettent le renforcement de capacités au niveau biologique et psychiques</a:t>
            </a:r>
            <a:endParaRPr b="0" lang="fr-CA" sz="32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11900160" y="3386520"/>
            <a:ext cx="10553040" cy="10329120"/>
          </a:xfrm>
          <a:prstGeom prst="rect">
            <a:avLst/>
          </a:prstGeom>
          <a:solidFill>
            <a:schemeClr val="accent5">
              <a:lumMod val="20000"/>
              <a:lumOff val="80000"/>
            </a:schemeClr>
          </a:solidFill>
          <a:ln w="12600">
            <a:noFill/>
          </a:ln>
        </p:spPr>
        <p:style>
          <a:lnRef idx="0"/>
          <a:fillRef idx="0"/>
          <a:effectRef idx="0"/>
          <a:fontRef idx="minor"/>
        </p:style>
      </p:sp>
      <p:sp>
        <p:nvSpPr>
          <p:cNvPr id="124" name="CustomShape 2"/>
          <p:cNvSpPr/>
          <p:nvPr/>
        </p:nvSpPr>
        <p:spPr>
          <a:xfrm>
            <a:off x="1930320" y="3386520"/>
            <a:ext cx="10024200" cy="10329120"/>
          </a:xfrm>
          <a:prstGeom prst="rect">
            <a:avLst/>
          </a:prstGeom>
          <a:solidFill>
            <a:schemeClr val="accent3">
              <a:lumMod val="40000"/>
              <a:lumOff val="60000"/>
            </a:schemeClr>
          </a:solidFill>
          <a:ln w="12600">
            <a:noFill/>
          </a:ln>
        </p:spPr>
        <p:style>
          <a:lnRef idx="0"/>
          <a:fillRef idx="0"/>
          <a:effectRef idx="0"/>
          <a:fontRef idx="minor"/>
        </p:style>
      </p:sp>
      <p:sp>
        <p:nvSpPr>
          <p:cNvPr id="125" name="CustomShape 3"/>
          <p:cNvSpPr/>
          <p:nvPr/>
        </p:nvSpPr>
        <p:spPr>
          <a:xfrm>
            <a:off x="1317240" y="1019160"/>
            <a:ext cx="10168920" cy="1467720"/>
          </a:xfrm>
          <a:prstGeom prst="rect">
            <a:avLst/>
          </a:prstGeom>
          <a:noFill/>
          <a:ln w="12600">
            <a:noFill/>
          </a:ln>
        </p:spPr>
        <p:style>
          <a:lnRef idx="0"/>
          <a:fillRef idx="0"/>
          <a:effectRef idx="0"/>
          <a:fontRef idx="minor"/>
        </p:style>
        <p:txBody>
          <a:bodyPr wrap="none" lIns="50760" rIns="50760" tIns="50760" bIns="50760" anchor="ctr"/>
          <a:p>
            <a:pPr algn="ctr">
              <a:lnSpc>
                <a:spcPct val="120000"/>
              </a:lnSpc>
            </a:pPr>
            <a:r>
              <a:rPr b="0" lang="fr-CA" sz="8200" spc="-1" strike="noStrike">
                <a:solidFill>
                  <a:srgbClr val="19a89c"/>
                </a:solidFill>
                <a:latin typeface="Helvetica Neue Medium"/>
                <a:ea typeface="Helvetica Neue Medium"/>
              </a:rPr>
              <a:t>| Curriculum détaillé</a:t>
            </a:r>
            <a:endParaRPr b="0" lang="fr-CA" sz="8200" spc="-1" strike="noStrike">
              <a:latin typeface="Arial"/>
            </a:endParaRPr>
          </a:p>
        </p:txBody>
      </p:sp>
      <p:sp>
        <p:nvSpPr>
          <p:cNvPr id="126" name="CustomShape 4"/>
          <p:cNvSpPr/>
          <p:nvPr/>
        </p:nvSpPr>
        <p:spPr>
          <a:xfrm>
            <a:off x="2099880" y="3616920"/>
            <a:ext cx="8713080" cy="11576880"/>
          </a:xfrm>
          <a:prstGeom prst="rect">
            <a:avLst/>
          </a:prstGeom>
          <a:noFill/>
          <a:ln w="12600">
            <a:noFill/>
          </a:ln>
        </p:spPr>
        <p:style>
          <a:lnRef idx="0"/>
          <a:fillRef idx="0"/>
          <a:effectRef idx="0"/>
          <a:fontRef idx="minor"/>
        </p:style>
        <p:txBody>
          <a:bodyPr lIns="50760" rIns="50760" tIns="50760" bIns="50760" anchor="ctr"/>
          <a:p>
            <a:pPr>
              <a:lnSpc>
                <a:spcPct val="120000"/>
              </a:lnSpc>
            </a:pPr>
            <a:r>
              <a:rPr b="1" lang="fr-CA" sz="3200" spc="-1" strike="noStrike">
                <a:solidFill>
                  <a:srgbClr val="6f6f6f"/>
                </a:solidFill>
                <a:latin typeface="Helvetica Light"/>
                <a:ea typeface="Helvetica Neue Medium"/>
              </a:rPr>
              <a:t>NATURE:</a:t>
            </a:r>
            <a:endParaRPr b="0" lang="fr-CA" sz="3200" spc="-1" strike="noStrike">
              <a:latin typeface="Arial"/>
            </a:endParaRPr>
          </a:p>
          <a:p>
            <a:pPr>
              <a:lnSpc>
                <a:spcPct val="120000"/>
              </a:lnSpc>
            </a:pPr>
            <a:endParaRPr b="0" lang="fr-CA" sz="3200" spc="-1" strike="noStrike">
              <a:latin typeface="Arial"/>
            </a:endParaRPr>
          </a:p>
          <a:p>
            <a:pPr>
              <a:lnSpc>
                <a:spcPct val="120000"/>
              </a:lnSpc>
            </a:pPr>
            <a:r>
              <a:rPr b="1" lang="fr-CA" sz="3200" spc="-1" strike="noStrike">
                <a:solidFill>
                  <a:srgbClr val="6f6f6f"/>
                </a:solidFill>
                <a:latin typeface="Helvetica Light"/>
                <a:ea typeface="Helvetica Neue Medium"/>
              </a:rPr>
              <a:t>EXPÉRIENCE AU / À LA</a:t>
            </a:r>
            <a:endParaRPr b="0" lang="fr-CA" sz="3200" spc="-1" strike="noStrike">
              <a:latin typeface="Arial"/>
            </a:endParaRPr>
          </a:p>
          <a:p>
            <a:pPr>
              <a:lnSpc>
                <a:spcPct val="120000"/>
              </a:lnSpc>
            </a:pPr>
            <a:r>
              <a:rPr b="1" lang="fr-CA" sz="3200" spc="-1" strike="noStrike" u="sng">
                <a:solidFill>
                  <a:srgbClr val="6f6f6f"/>
                </a:solidFill>
                <a:uFillTx/>
                <a:latin typeface="Helvetica Light"/>
                <a:ea typeface="Helvetica Neue Medium"/>
              </a:rPr>
              <a:t>Jardin:</a:t>
            </a:r>
            <a:r>
              <a:rPr b="1" lang="fr-CA" sz="3200" spc="-1" strike="noStrike">
                <a:solidFill>
                  <a:srgbClr val="6f6f6f"/>
                </a:solidFill>
                <a:latin typeface="Helvetica Light"/>
                <a:ea typeface="Helvetica Neue Medium"/>
              </a:rPr>
              <a:t> </a:t>
            </a:r>
            <a:endParaRPr b="0" lang="fr-CA" sz="3200" spc="-1" strike="noStrike">
              <a:latin typeface="Arial"/>
            </a:endParaRPr>
          </a:p>
          <a:p>
            <a:pPr>
              <a:lnSpc>
                <a:spcPct val="120000"/>
              </a:lnSpc>
            </a:pPr>
            <a:r>
              <a:rPr b="1" lang="fr-CA" sz="3200" spc="-1" strike="noStrike">
                <a:solidFill>
                  <a:srgbClr val="6f6f6f"/>
                </a:solidFill>
                <a:latin typeface="Helvetica Light"/>
                <a:ea typeface="Helvetica Neue Medium"/>
              </a:rPr>
              <a:t>Effort physique (transpiration), patience, minutie, persévérance, etc.</a:t>
            </a:r>
            <a:endParaRPr b="0" lang="fr-CA" sz="3200" spc="-1" strike="noStrike">
              <a:latin typeface="Arial"/>
            </a:endParaRPr>
          </a:p>
          <a:p>
            <a:pPr>
              <a:lnSpc>
                <a:spcPct val="120000"/>
              </a:lnSpc>
            </a:pPr>
            <a:endParaRPr b="0" lang="fr-CA" sz="3200" spc="-1" strike="noStrike">
              <a:latin typeface="Arial"/>
            </a:endParaRPr>
          </a:p>
          <a:p>
            <a:pPr>
              <a:lnSpc>
                <a:spcPct val="120000"/>
              </a:lnSpc>
            </a:pPr>
            <a:r>
              <a:rPr b="1" lang="fr-CA" sz="3200" spc="-1" strike="noStrike" u="sng">
                <a:solidFill>
                  <a:srgbClr val="6f6f6f"/>
                </a:solidFill>
                <a:uFillTx/>
                <a:latin typeface="Helvetica Light"/>
                <a:ea typeface="Helvetica Neue Medium"/>
              </a:rPr>
              <a:t>Ferme</a:t>
            </a:r>
            <a:r>
              <a:rPr b="1" lang="fr-CA" sz="3200" spc="-1" strike="noStrike">
                <a:solidFill>
                  <a:srgbClr val="6f6f6f"/>
                </a:solidFill>
                <a:latin typeface="Helvetica Light"/>
                <a:ea typeface="Helvetica Neue Medium"/>
              </a:rPr>
              <a:t>:</a:t>
            </a:r>
            <a:endParaRPr b="0" lang="fr-CA" sz="3200" spc="-1" strike="noStrike">
              <a:latin typeface="Arial"/>
            </a:endParaRPr>
          </a:p>
          <a:p>
            <a:pPr>
              <a:lnSpc>
                <a:spcPct val="120000"/>
              </a:lnSpc>
            </a:pPr>
            <a:r>
              <a:rPr b="1" lang="fr-CA" sz="3200" spc="-1" strike="noStrike">
                <a:solidFill>
                  <a:srgbClr val="6f6f6f"/>
                </a:solidFill>
                <a:latin typeface="Helvetica Light"/>
                <a:ea typeface="Helvetica Neue Medium"/>
              </a:rPr>
              <a:t> </a:t>
            </a:r>
            <a:r>
              <a:rPr b="1" lang="fr-CA" sz="3200" spc="-1" strike="noStrike">
                <a:solidFill>
                  <a:srgbClr val="6f6f6f"/>
                </a:solidFill>
                <a:latin typeface="Helvetica Light"/>
                <a:ea typeface="Helvetica Neue Medium"/>
              </a:rPr>
              <a:t>L'enfant entrant dans une expérience reçoit une riche expérience des sens, peut-être rebutante au début, et auxquels il a à s'adapter et à s'ajuster</a:t>
            </a:r>
            <a:endParaRPr b="0" lang="fr-CA" sz="3200" spc="-1" strike="noStrike">
              <a:latin typeface="Arial"/>
            </a:endParaRPr>
          </a:p>
          <a:p>
            <a:pPr>
              <a:lnSpc>
                <a:spcPct val="120000"/>
              </a:lnSpc>
            </a:pPr>
            <a:endParaRPr b="0" lang="fr-CA" sz="3200" spc="-1" strike="noStrike">
              <a:latin typeface="Arial"/>
            </a:endParaRPr>
          </a:p>
          <a:p>
            <a:pPr>
              <a:lnSpc>
                <a:spcPct val="120000"/>
              </a:lnSpc>
            </a:pPr>
            <a:r>
              <a:rPr b="1" lang="fr-CA" sz="3200" spc="-1" strike="noStrike" u="sng">
                <a:solidFill>
                  <a:srgbClr val="6f6f6f"/>
                </a:solidFill>
                <a:uFillTx/>
                <a:latin typeface="Helvetica Light"/>
                <a:ea typeface="Helvetica Neue Medium"/>
              </a:rPr>
              <a:t>Marche en forêt / escalade en montagne</a:t>
            </a:r>
            <a:r>
              <a:rPr b="1" lang="fr-CA" sz="3200" spc="-1" strike="noStrike">
                <a:solidFill>
                  <a:srgbClr val="6f6f6f"/>
                </a:solidFill>
                <a:latin typeface="Helvetica Light"/>
                <a:ea typeface="Helvetica Neue Medium"/>
              </a:rPr>
              <a:t>: </a:t>
            </a:r>
            <a:endParaRPr b="0" lang="fr-CA" sz="3200" spc="-1" strike="noStrike">
              <a:latin typeface="Arial"/>
            </a:endParaRPr>
          </a:p>
          <a:p>
            <a:pPr>
              <a:lnSpc>
                <a:spcPct val="120000"/>
              </a:lnSpc>
            </a:pPr>
            <a:r>
              <a:rPr b="1" lang="fr-CA" sz="3200" spc="-1" strike="noStrike">
                <a:solidFill>
                  <a:srgbClr val="6f6f6f"/>
                </a:solidFill>
                <a:latin typeface="Helvetica Light"/>
                <a:ea typeface="Helvetica Neue Medium"/>
              </a:rPr>
              <a:t>La marche en montagne stimule la pensée (en luttant contre la gravité dans la poussée des jambes)</a:t>
            </a:r>
            <a:endParaRPr b="0" lang="fr-CA" sz="3200" spc="-1" strike="noStrike">
              <a:latin typeface="Arial"/>
            </a:endParaRPr>
          </a:p>
          <a:p>
            <a:pPr>
              <a:lnSpc>
                <a:spcPct val="120000"/>
              </a:lnSpc>
            </a:pPr>
            <a:r>
              <a:rPr b="0" lang="fr-CA" sz="2800" spc="-1" strike="noStrike">
                <a:solidFill>
                  <a:srgbClr val="6f6f6f"/>
                </a:solidFill>
                <a:latin typeface="Helvetica Neue Medium"/>
                <a:ea typeface="Helvetica Neue Medium"/>
              </a:rPr>
              <a:t> </a:t>
            </a:r>
            <a:endParaRPr b="0" lang="fr-CA" sz="2800" spc="-1" strike="noStrike">
              <a:latin typeface="Arial"/>
            </a:endParaRPr>
          </a:p>
          <a:p>
            <a:pPr>
              <a:lnSpc>
                <a:spcPct val="120000"/>
              </a:lnSpc>
            </a:pPr>
            <a:endParaRPr b="0" lang="fr-CA" sz="2800" spc="-1" strike="noStrike">
              <a:latin typeface="Arial"/>
            </a:endParaRPr>
          </a:p>
          <a:p>
            <a:pPr algn="ctr">
              <a:lnSpc>
                <a:spcPct val="120000"/>
              </a:lnSpc>
            </a:pPr>
            <a:endParaRPr b="0" lang="fr-CA" sz="2800" spc="-1" strike="noStrike">
              <a:latin typeface="Arial"/>
            </a:endParaRPr>
          </a:p>
        </p:txBody>
      </p:sp>
      <p:sp>
        <p:nvSpPr>
          <p:cNvPr id="127" name="CustomShape 5"/>
          <p:cNvSpPr/>
          <p:nvPr/>
        </p:nvSpPr>
        <p:spPr>
          <a:xfrm>
            <a:off x="11900160" y="3602160"/>
            <a:ext cx="9466200" cy="8799120"/>
          </a:xfrm>
          <a:prstGeom prst="rect">
            <a:avLst/>
          </a:prstGeom>
          <a:noFill/>
          <a:ln w="12600">
            <a:noFill/>
          </a:ln>
        </p:spPr>
        <p:style>
          <a:lnRef idx="0"/>
          <a:fillRef idx="0"/>
          <a:effectRef idx="0"/>
          <a:fontRef idx="minor"/>
        </p:style>
        <p:txBody>
          <a:bodyPr lIns="50760" rIns="50760" tIns="50760" bIns="50760" anchor="ctr"/>
          <a:p>
            <a:pPr>
              <a:lnSpc>
                <a:spcPct val="120000"/>
              </a:lnSpc>
            </a:pPr>
            <a:r>
              <a:rPr b="1" lang="fr-CA" sz="3200" spc="-1" strike="noStrike">
                <a:solidFill>
                  <a:srgbClr val="6f6f6f"/>
                </a:solidFill>
                <a:latin typeface="Helvetica Light"/>
                <a:ea typeface="Helvetica Neue Medium"/>
              </a:rPr>
              <a:t>CULTURE:</a:t>
            </a:r>
            <a:endParaRPr b="0" lang="fr-CA" sz="3200" spc="-1" strike="noStrike">
              <a:latin typeface="Arial"/>
            </a:endParaRPr>
          </a:p>
          <a:p>
            <a:pPr>
              <a:lnSpc>
                <a:spcPct val="120000"/>
              </a:lnSpc>
            </a:pPr>
            <a:endParaRPr b="0" lang="fr-CA" sz="3200" spc="-1" strike="noStrike">
              <a:latin typeface="Arial"/>
            </a:endParaRPr>
          </a:p>
          <a:p>
            <a:pPr>
              <a:lnSpc>
                <a:spcPct val="120000"/>
              </a:lnSpc>
            </a:pPr>
            <a:r>
              <a:rPr b="1" lang="fr-CA" sz="3200" spc="-1" strike="noStrike">
                <a:solidFill>
                  <a:srgbClr val="6f6f6f"/>
                </a:solidFill>
                <a:latin typeface="Helvetica Light"/>
                <a:ea typeface="Helvetica Neue Medium"/>
              </a:rPr>
              <a:t>PRATIQUE ARTISTIQUE, ARTISANALE ET MOUVEMENT</a:t>
            </a:r>
            <a:endParaRPr b="0" lang="fr-CA" sz="3200" spc="-1" strike="noStrike">
              <a:latin typeface="Arial"/>
            </a:endParaRPr>
          </a:p>
          <a:p>
            <a:pPr>
              <a:lnSpc>
                <a:spcPct val="120000"/>
              </a:lnSpc>
            </a:pPr>
            <a:endParaRPr b="0" lang="fr-CA" sz="3200" spc="-1" strike="noStrike">
              <a:latin typeface="Arial"/>
            </a:endParaRPr>
          </a:p>
          <a:p>
            <a:pPr>
              <a:lnSpc>
                <a:spcPct val="120000"/>
              </a:lnSpc>
            </a:pPr>
            <a:r>
              <a:rPr b="1" lang="fr-CA" sz="3200" spc="-1" strike="noStrike">
                <a:solidFill>
                  <a:srgbClr val="6f6f6f"/>
                </a:solidFill>
                <a:latin typeface="Helvetica Light"/>
                <a:ea typeface="Helvetica Neue Medium"/>
              </a:rPr>
              <a:t>Langue: ouverture et accès au monde</a:t>
            </a:r>
            <a:endParaRPr b="0" lang="fr-CA" sz="3200" spc="-1" strike="noStrike">
              <a:latin typeface="Arial"/>
            </a:endParaRPr>
          </a:p>
          <a:p>
            <a:pPr>
              <a:lnSpc>
                <a:spcPct val="120000"/>
              </a:lnSpc>
            </a:pPr>
            <a:r>
              <a:rPr b="1" lang="fr-CA" sz="3200" spc="-1" strike="noStrike">
                <a:solidFill>
                  <a:srgbClr val="6f6f6f"/>
                </a:solidFill>
                <a:latin typeface="Helvetica Light"/>
                <a:ea typeface="Helvetica Neue Medium"/>
              </a:rPr>
              <a:t>Eurythmie</a:t>
            </a:r>
            <a:endParaRPr b="0" lang="fr-CA" sz="3200" spc="-1" strike="noStrike">
              <a:latin typeface="Arial"/>
            </a:endParaRPr>
          </a:p>
          <a:p>
            <a:pPr>
              <a:lnSpc>
                <a:spcPct val="120000"/>
              </a:lnSpc>
            </a:pPr>
            <a:r>
              <a:rPr b="1" lang="fr-CA" sz="3200" spc="-1" strike="noStrike">
                <a:solidFill>
                  <a:srgbClr val="6f6f6f"/>
                </a:solidFill>
                <a:latin typeface="Helvetica Light"/>
                <a:ea typeface="Helvetica Neue Medium"/>
              </a:rPr>
              <a:t>Musique/Chant</a:t>
            </a:r>
            <a:endParaRPr b="0" lang="fr-CA" sz="3200" spc="-1" strike="noStrike">
              <a:latin typeface="Arial"/>
            </a:endParaRPr>
          </a:p>
          <a:p>
            <a:pPr>
              <a:lnSpc>
                <a:spcPct val="120000"/>
              </a:lnSpc>
            </a:pPr>
            <a:r>
              <a:rPr b="1" lang="fr-CA" sz="3200" spc="-1" strike="noStrike">
                <a:solidFill>
                  <a:srgbClr val="6f6f6f"/>
                </a:solidFill>
                <a:latin typeface="Helvetica Light"/>
                <a:ea typeface="Helvetica Neue Medium"/>
              </a:rPr>
              <a:t>Pièce de théâtre</a:t>
            </a:r>
            <a:endParaRPr b="0" lang="fr-CA" sz="3200" spc="-1" strike="noStrike">
              <a:latin typeface="Arial"/>
            </a:endParaRPr>
          </a:p>
          <a:p>
            <a:pPr>
              <a:lnSpc>
                <a:spcPct val="120000"/>
              </a:lnSpc>
            </a:pPr>
            <a:r>
              <a:rPr b="1" lang="fr-CA" sz="3200" spc="-1" strike="noStrike">
                <a:solidFill>
                  <a:srgbClr val="6f6f6f"/>
                </a:solidFill>
                <a:latin typeface="Helvetica Light"/>
                <a:ea typeface="Helvetica Neue Medium"/>
              </a:rPr>
              <a:t>Dessin et dessin de forme</a:t>
            </a:r>
            <a:endParaRPr b="0" lang="fr-CA" sz="3200" spc="-1" strike="noStrike">
              <a:latin typeface="Arial"/>
            </a:endParaRPr>
          </a:p>
          <a:p>
            <a:pPr>
              <a:lnSpc>
                <a:spcPct val="120000"/>
              </a:lnSpc>
            </a:pPr>
            <a:r>
              <a:rPr b="1" lang="fr-CA" sz="3200" spc="-1" strike="noStrike">
                <a:solidFill>
                  <a:srgbClr val="6f6f6f"/>
                </a:solidFill>
                <a:latin typeface="Helvetica Light"/>
                <a:ea typeface="Helvetica Neue Medium"/>
              </a:rPr>
              <a:t>Argile, modelage et peinture</a:t>
            </a:r>
            <a:endParaRPr b="0" lang="fr-CA" sz="3200" spc="-1" strike="noStrike">
              <a:latin typeface="Arial"/>
            </a:endParaRPr>
          </a:p>
          <a:p>
            <a:pPr>
              <a:lnSpc>
                <a:spcPct val="120000"/>
              </a:lnSpc>
            </a:pPr>
            <a:r>
              <a:rPr b="1" lang="fr-CA" sz="3200" spc="-1" strike="noStrike">
                <a:solidFill>
                  <a:srgbClr val="6f6f6f"/>
                </a:solidFill>
                <a:latin typeface="Helvetica Light"/>
                <a:ea typeface="Helvetica Neue Medium"/>
              </a:rPr>
              <a:t>Travaux manuels et travaux sur bois</a:t>
            </a:r>
            <a:endParaRPr b="0" lang="fr-CA" sz="3200" spc="-1" strike="noStrike">
              <a:latin typeface="Arial"/>
            </a:endParaRPr>
          </a:p>
          <a:p>
            <a:pPr>
              <a:lnSpc>
                <a:spcPct val="120000"/>
              </a:lnSpc>
            </a:pPr>
            <a:r>
              <a:rPr b="1" lang="fr-CA" sz="3200" spc="-1" strike="noStrike">
                <a:solidFill>
                  <a:srgbClr val="6f6f6f"/>
                </a:solidFill>
                <a:latin typeface="Helvetica Light"/>
                <a:ea typeface="Helvetica Neue Medium"/>
              </a:rPr>
              <a:t>Éducation physique et mouvement</a:t>
            </a:r>
            <a:endParaRPr b="0" lang="fr-CA" sz="3200" spc="-1" strike="noStrike">
              <a:latin typeface="Arial"/>
            </a:endParaRPr>
          </a:p>
          <a:p>
            <a:pPr>
              <a:lnSpc>
                <a:spcPct val="120000"/>
              </a:lnSpc>
            </a:pPr>
            <a:r>
              <a:rPr b="1" lang="fr-CA" sz="3200" spc="-1" strike="noStrike">
                <a:solidFill>
                  <a:srgbClr val="6f6f6f"/>
                </a:solidFill>
                <a:latin typeface="Helvetica Light"/>
                <a:ea typeface="Helvetica Neue Medium"/>
              </a:rPr>
              <a:t>Préparation de repas</a:t>
            </a:r>
            <a:endParaRPr b="0" lang="fr-CA" sz="3200" spc="-1" strike="noStrike">
              <a:latin typeface="Arial"/>
            </a:endParaRPr>
          </a:p>
          <a:p>
            <a:pPr>
              <a:lnSpc>
                <a:spcPct val="120000"/>
              </a:lnSpc>
            </a:pPr>
            <a:endParaRPr b="0" lang="fr-CA" sz="3200" spc="-1" strike="noStrike">
              <a:latin typeface="Arial"/>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11954880" y="3386520"/>
            <a:ext cx="10553040" cy="10329120"/>
          </a:xfrm>
          <a:prstGeom prst="rect">
            <a:avLst/>
          </a:prstGeom>
          <a:solidFill>
            <a:schemeClr val="accent1">
              <a:lumMod val="20000"/>
              <a:lumOff val="80000"/>
            </a:schemeClr>
          </a:solidFill>
          <a:ln w="12600">
            <a:noFill/>
          </a:ln>
        </p:spPr>
        <p:style>
          <a:lnRef idx="0"/>
          <a:fillRef idx="0"/>
          <a:effectRef idx="0"/>
          <a:fontRef idx="minor"/>
        </p:style>
      </p:sp>
      <p:sp>
        <p:nvSpPr>
          <p:cNvPr id="129" name="CustomShape 2"/>
          <p:cNvSpPr/>
          <p:nvPr/>
        </p:nvSpPr>
        <p:spPr>
          <a:xfrm>
            <a:off x="1930320" y="3386520"/>
            <a:ext cx="10024200" cy="10329120"/>
          </a:xfrm>
          <a:prstGeom prst="rect">
            <a:avLst/>
          </a:prstGeom>
          <a:solidFill>
            <a:schemeClr val="accent4">
              <a:lumMod val="40000"/>
              <a:lumOff val="60000"/>
            </a:schemeClr>
          </a:solidFill>
          <a:ln w="12600">
            <a:noFill/>
          </a:ln>
        </p:spPr>
        <p:style>
          <a:lnRef idx="0"/>
          <a:fillRef idx="0"/>
          <a:effectRef idx="0"/>
          <a:fontRef idx="minor"/>
        </p:style>
      </p:sp>
      <p:sp>
        <p:nvSpPr>
          <p:cNvPr id="130" name="CustomShape 3"/>
          <p:cNvSpPr/>
          <p:nvPr/>
        </p:nvSpPr>
        <p:spPr>
          <a:xfrm>
            <a:off x="1317240" y="1019160"/>
            <a:ext cx="10168920" cy="1467720"/>
          </a:xfrm>
          <a:prstGeom prst="rect">
            <a:avLst/>
          </a:prstGeom>
          <a:noFill/>
          <a:ln w="12600">
            <a:noFill/>
          </a:ln>
        </p:spPr>
        <p:style>
          <a:lnRef idx="0"/>
          <a:fillRef idx="0"/>
          <a:effectRef idx="0"/>
          <a:fontRef idx="minor"/>
        </p:style>
        <p:txBody>
          <a:bodyPr wrap="none" lIns="50760" rIns="50760" tIns="50760" bIns="50760" anchor="ctr"/>
          <a:p>
            <a:pPr algn="ctr">
              <a:lnSpc>
                <a:spcPct val="120000"/>
              </a:lnSpc>
            </a:pPr>
            <a:r>
              <a:rPr b="0" lang="fr-CA" sz="8200" spc="-1" strike="noStrike">
                <a:solidFill>
                  <a:srgbClr val="19a89c"/>
                </a:solidFill>
                <a:latin typeface="Helvetica Neue Medium"/>
                <a:ea typeface="Helvetica Neue Medium"/>
              </a:rPr>
              <a:t>| Curriculum détaillé</a:t>
            </a:r>
            <a:endParaRPr b="0" lang="fr-CA" sz="8200" spc="-1" strike="noStrike">
              <a:latin typeface="Arial"/>
            </a:endParaRPr>
          </a:p>
        </p:txBody>
      </p:sp>
      <p:sp>
        <p:nvSpPr>
          <p:cNvPr id="131" name="CustomShape 4"/>
          <p:cNvSpPr/>
          <p:nvPr/>
        </p:nvSpPr>
        <p:spPr>
          <a:xfrm>
            <a:off x="1930320" y="3331800"/>
            <a:ext cx="8132040" cy="11063520"/>
          </a:xfrm>
          <a:prstGeom prst="rect">
            <a:avLst/>
          </a:prstGeom>
          <a:noFill/>
          <a:ln w="12600">
            <a:noFill/>
          </a:ln>
        </p:spPr>
        <p:style>
          <a:lnRef idx="0"/>
          <a:fillRef idx="0"/>
          <a:effectRef idx="0"/>
          <a:fontRef idx="minor"/>
        </p:style>
        <p:txBody>
          <a:bodyPr lIns="50760" rIns="50760" tIns="50760" bIns="50760" anchor="ctr"/>
          <a:p>
            <a:pPr>
              <a:lnSpc>
                <a:spcPct val="120000"/>
              </a:lnSpc>
            </a:pPr>
            <a:r>
              <a:rPr b="1" lang="fr-CA" sz="3200" spc="-1" strike="noStrike">
                <a:solidFill>
                  <a:srgbClr val="6f6f6f"/>
                </a:solidFill>
                <a:latin typeface="Helvetica Light"/>
                <a:ea typeface="Helvetica Neue Medium"/>
              </a:rPr>
              <a:t>HUMANITÉS</a:t>
            </a:r>
            <a:endParaRPr b="0" lang="fr-CA" sz="3200" spc="-1" strike="noStrike">
              <a:latin typeface="Arial"/>
            </a:endParaRPr>
          </a:p>
          <a:p>
            <a:pPr>
              <a:lnSpc>
                <a:spcPct val="120000"/>
              </a:lnSpc>
            </a:pPr>
            <a:endParaRPr b="0" lang="fr-CA" sz="3200" spc="-1" strike="noStrike">
              <a:latin typeface="Arial"/>
            </a:endParaRPr>
          </a:p>
          <a:p>
            <a:pPr>
              <a:lnSpc>
                <a:spcPct val="120000"/>
              </a:lnSpc>
            </a:pPr>
            <a:r>
              <a:rPr b="1" lang="fr-CA" sz="3200" spc="-1" strike="noStrike" u="sng">
                <a:solidFill>
                  <a:srgbClr val="6f6f6f"/>
                </a:solidFill>
                <a:uFillTx/>
                <a:latin typeface="Helvetica Light"/>
                <a:ea typeface="Helvetica Neue Medium"/>
              </a:rPr>
              <a:t>3</a:t>
            </a:r>
            <a:r>
              <a:rPr b="1" lang="fr-CA" sz="3200" spc="-1" strike="noStrike" u="sng" baseline="30000">
                <a:solidFill>
                  <a:srgbClr val="6f6f6f"/>
                </a:solidFill>
                <a:uFillTx/>
                <a:latin typeface="Helvetica Light"/>
                <a:ea typeface="Helvetica Neue Medium"/>
              </a:rPr>
              <a:t>e</a:t>
            </a:r>
            <a:r>
              <a:rPr b="1" lang="fr-CA" sz="3200" spc="-1" strike="noStrike" u="sng">
                <a:solidFill>
                  <a:srgbClr val="6f6f6f"/>
                </a:solidFill>
                <a:uFillTx/>
                <a:latin typeface="Helvetica Light"/>
                <a:ea typeface="Helvetica Neue Medium"/>
              </a:rPr>
              <a:t> année</a:t>
            </a:r>
            <a:endParaRPr b="0" lang="fr-CA" sz="3200" spc="-1" strike="noStrike">
              <a:latin typeface="Arial"/>
            </a:endParaRPr>
          </a:p>
          <a:p>
            <a:pPr>
              <a:lnSpc>
                <a:spcPct val="120000"/>
              </a:lnSpc>
            </a:pPr>
            <a:r>
              <a:rPr b="1" lang="fr-CA" sz="3200" spc="-1" strike="noStrike">
                <a:solidFill>
                  <a:srgbClr val="6f6f6f"/>
                </a:solidFill>
                <a:latin typeface="Helvetica Light"/>
                <a:ea typeface="Helvetica Neue Medium"/>
              </a:rPr>
              <a:t>Légendes hébraïques (création du monde - images non-fixes qui peuvent évoluer avec la compréhension grandissante de l'enfant)</a:t>
            </a:r>
            <a:br/>
            <a:endParaRPr b="0" lang="fr-CA" sz="3200" spc="-1" strike="noStrike">
              <a:latin typeface="Arial"/>
            </a:endParaRPr>
          </a:p>
          <a:p>
            <a:pPr>
              <a:lnSpc>
                <a:spcPct val="120000"/>
              </a:lnSpc>
            </a:pPr>
            <a:r>
              <a:rPr b="1" lang="fr-CA" sz="3200" spc="-1" strike="noStrike">
                <a:solidFill>
                  <a:srgbClr val="6f6f6f"/>
                </a:solidFill>
                <a:latin typeface="Helvetica Light"/>
                <a:ea typeface="Helvetica Neue Medium"/>
              </a:rPr>
              <a:t>Les métiers</a:t>
            </a:r>
            <a:endParaRPr b="0" lang="fr-CA" sz="3200" spc="-1" strike="noStrike">
              <a:latin typeface="Arial"/>
            </a:endParaRPr>
          </a:p>
          <a:p>
            <a:pPr>
              <a:lnSpc>
                <a:spcPct val="120000"/>
              </a:lnSpc>
            </a:pPr>
            <a:endParaRPr b="0" lang="fr-CA" sz="3200" spc="-1" strike="noStrike">
              <a:latin typeface="Arial"/>
            </a:endParaRPr>
          </a:p>
          <a:p>
            <a:pPr>
              <a:lnSpc>
                <a:spcPct val="120000"/>
              </a:lnSpc>
            </a:pPr>
            <a:r>
              <a:rPr b="1" lang="fr-CA" sz="3200" spc="-1" strike="noStrike">
                <a:solidFill>
                  <a:srgbClr val="6f6f6f"/>
                </a:solidFill>
                <a:latin typeface="Helvetica Light"/>
                <a:ea typeface="Helvetica Neue Medium"/>
              </a:rPr>
              <a:t>Grammaire</a:t>
            </a:r>
            <a:endParaRPr b="0" lang="fr-CA" sz="3200" spc="-1" strike="noStrike">
              <a:latin typeface="Arial"/>
            </a:endParaRPr>
          </a:p>
          <a:p>
            <a:pPr>
              <a:lnSpc>
                <a:spcPct val="120000"/>
              </a:lnSpc>
            </a:pPr>
            <a:r>
              <a:rPr b="1" lang="fr-CA" sz="3200" spc="-1" strike="noStrike">
                <a:solidFill>
                  <a:srgbClr val="6f6f6f"/>
                </a:solidFill>
                <a:latin typeface="Helvetica Light"/>
                <a:ea typeface="Helvetica Neue Medium"/>
              </a:rPr>
              <a:t> </a:t>
            </a:r>
            <a:endParaRPr b="0" lang="fr-CA" sz="3200" spc="-1" strike="noStrike">
              <a:latin typeface="Arial"/>
            </a:endParaRPr>
          </a:p>
          <a:p>
            <a:pPr>
              <a:lnSpc>
                <a:spcPct val="120000"/>
              </a:lnSpc>
            </a:pPr>
            <a:r>
              <a:rPr b="1" i="1" lang="fr-CA" sz="3200" spc="-1" strike="noStrike" u="sng">
                <a:solidFill>
                  <a:srgbClr val="6f6f6f"/>
                </a:solidFill>
                <a:uFillTx/>
                <a:latin typeface="Helvetica Neue Medium"/>
                <a:ea typeface="Helvetica Neue Medium"/>
              </a:rPr>
              <a:t>4</a:t>
            </a:r>
            <a:r>
              <a:rPr b="1" i="1" lang="fr-CA" sz="3200" spc="-1" strike="noStrike" u="sng" baseline="30000">
                <a:solidFill>
                  <a:srgbClr val="6f6f6f"/>
                </a:solidFill>
                <a:uFillTx/>
                <a:latin typeface="Helvetica Neue Medium"/>
                <a:ea typeface="Helvetica Neue Medium"/>
              </a:rPr>
              <a:t>e</a:t>
            </a:r>
            <a:r>
              <a:rPr b="1" i="1" lang="fr-CA" sz="3200" spc="-1" strike="noStrike" u="sng">
                <a:solidFill>
                  <a:srgbClr val="6f6f6f"/>
                </a:solidFill>
                <a:uFillTx/>
                <a:latin typeface="Helvetica Neue Medium"/>
                <a:ea typeface="Helvetica Neue Medium"/>
              </a:rPr>
              <a:t> année</a:t>
            </a:r>
            <a:endParaRPr b="0" lang="fr-CA" sz="3200" spc="-1" strike="noStrike">
              <a:latin typeface="Arial"/>
            </a:endParaRPr>
          </a:p>
          <a:p>
            <a:pPr>
              <a:lnSpc>
                <a:spcPct val="120000"/>
              </a:lnSpc>
            </a:pPr>
            <a:r>
              <a:rPr b="1" lang="fr-CA" sz="3200" spc="-1" strike="noStrike">
                <a:solidFill>
                  <a:srgbClr val="6f6f6f"/>
                </a:solidFill>
                <a:latin typeface="Helvetica Neue Medium"/>
                <a:ea typeface="Helvetica Neue Medium"/>
              </a:rPr>
              <a:t>Mythologie Nordique</a:t>
            </a:r>
            <a:r>
              <a:rPr b="1" lang="fr-CA" sz="3200" spc="-1" strike="noStrike">
                <a:solidFill>
                  <a:srgbClr val="6f6f6f"/>
                </a:solidFill>
                <a:latin typeface="Helvetica Light"/>
                <a:ea typeface="Helvetica Neue Medium"/>
              </a:rPr>
              <a:t> (l'entrée dans une culture riche en images - un monde encore vivant face au réductionnisme desséchant)</a:t>
            </a:r>
            <a:endParaRPr b="0" lang="fr-CA" sz="3200" spc="-1" strike="noStrike">
              <a:latin typeface="Arial"/>
            </a:endParaRPr>
          </a:p>
          <a:p>
            <a:pPr>
              <a:lnSpc>
                <a:spcPct val="120000"/>
              </a:lnSpc>
            </a:pPr>
            <a:endParaRPr b="0" lang="fr-CA" sz="3200" spc="-1" strike="noStrike">
              <a:latin typeface="Arial"/>
            </a:endParaRPr>
          </a:p>
          <a:p>
            <a:pPr algn="ctr">
              <a:lnSpc>
                <a:spcPct val="120000"/>
              </a:lnSpc>
            </a:pPr>
            <a:endParaRPr b="0" lang="fr-CA" sz="3200" spc="-1" strike="noStrike">
              <a:latin typeface="Arial"/>
            </a:endParaRPr>
          </a:p>
        </p:txBody>
      </p:sp>
      <p:sp>
        <p:nvSpPr>
          <p:cNvPr id="132" name="CustomShape 5"/>
          <p:cNvSpPr/>
          <p:nvPr/>
        </p:nvSpPr>
        <p:spPr>
          <a:xfrm>
            <a:off x="11954880" y="3608280"/>
            <a:ext cx="9743040" cy="7702560"/>
          </a:xfrm>
          <a:prstGeom prst="rect">
            <a:avLst/>
          </a:prstGeom>
          <a:noFill/>
          <a:ln w="12600">
            <a:noFill/>
          </a:ln>
        </p:spPr>
        <p:style>
          <a:lnRef idx="0"/>
          <a:fillRef idx="0"/>
          <a:effectRef idx="0"/>
          <a:fontRef idx="minor"/>
        </p:style>
        <p:txBody>
          <a:bodyPr lIns="50760" rIns="50760" tIns="50760" bIns="50760" anchor="ctr"/>
          <a:p>
            <a:pPr>
              <a:lnSpc>
                <a:spcPct val="120000"/>
              </a:lnSpc>
            </a:pPr>
            <a:r>
              <a:rPr b="1" lang="fr-CA" sz="3200" spc="-1" strike="noStrike">
                <a:solidFill>
                  <a:srgbClr val="6f6f6f"/>
                </a:solidFill>
                <a:latin typeface="Helvetica Light"/>
                <a:ea typeface="Helvetica Neue Medium"/>
              </a:rPr>
              <a:t>SCIENCES – MATHÉMATIQUES</a:t>
            </a:r>
            <a:endParaRPr b="0" lang="fr-CA" sz="3200" spc="-1" strike="noStrike">
              <a:latin typeface="Arial"/>
            </a:endParaRPr>
          </a:p>
          <a:p>
            <a:pPr>
              <a:lnSpc>
                <a:spcPct val="120000"/>
              </a:lnSpc>
            </a:pPr>
            <a:endParaRPr b="0" lang="fr-CA" sz="3200" spc="-1" strike="noStrike">
              <a:latin typeface="Arial"/>
            </a:endParaRPr>
          </a:p>
          <a:p>
            <a:pPr>
              <a:lnSpc>
                <a:spcPct val="120000"/>
              </a:lnSpc>
            </a:pPr>
            <a:r>
              <a:rPr b="1" lang="fr-CA" sz="3200" spc="-1" strike="noStrike" u="sng">
                <a:solidFill>
                  <a:srgbClr val="6f6f6f"/>
                </a:solidFill>
                <a:uFillTx/>
                <a:latin typeface="Helvetica Light"/>
                <a:ea typeface="Helvetica Neue Medium"/>
              </a:rPr>
              <a:t>3</a:t>
            </a:r>
            <a:r>
              <a:rPr b="1" lang="fr-CA" sz="3200" spc="-1" strike="noStrike" u="sng" baseline="30000">
                <a:solidFill>
                  <a:srgbClr val="6f6f6f"/>
                </a:solidFill>
                <a:uFillTx/>
                <a:latin typeface="Helvetica Light"/>
                <a:ea typeface="Helvetica Neue Medium"/>
              </a:rPr>
              <a:t>e</a:t>
            </a:r>
            <a:r>
              <a:rPr b="1" lang="fr-CA" sz="3200" spc="-1" strike="noStrike" u="sng">
                <a:solidFill>
                  <a:srgbClr val="6f6f6f"/>
                </a:solidFill>
                <a:uFillTx/>
                <a:latin typeface="Helvetica Light"/>
                <a:ea typeface="Helvetica Neue Medium"/>
              </a:rPr>
              <a:t> année</a:t>
            </a:r>
            <a:endParaRPr b="0" lang="fr-CA" sz="3200" spc="-1" strike="noStrike">
              <a:latin typeface="Arial"/>
            </a:endParaRPr>
          </a:p>
          <a:p>
            <a:pPr>
              <a:lnSpc>
                <a:spcPct val="120000"/>
              </a:lnSpc>
            </a:pPr>
            <a:r>
              <a:rPr b="1" lang="fr-CA" sz="3200" spc="-1" strike="noStrike">
                <a:solidFill>
                  <a:srgbClr val="6f6f6f"/>
                </a:solidFill>
                <a:latin typeface="Helvetica Light"/>
                <a:ea typeface="Helvetica Neue Medium"/>
              </a:rPr>
              <a:t>Les mesures</a:t>
            </a:r>
            <a:endParaRPr b="0" lang="fr-CA" sz="3200" spc="-1" strike="noStrike">
              <a:latin typeface="Arial"/>
            </a:endParaRPr>
          </a:p>
          <a:p>
            <a:pPr marL="457200" indent="-456840">
              <a:lnSpc>
                <a:spcPct val="120000"/>
              </a:lnSpc>
              <a:buClr>
                <a:srgbClr val="6f6f6f"/>
              </a:buClr>
              <a:buFont typeface="StarSymbol"/>
              <a:buChar char="-"/>
            </a:pPr>
            <a:r>
              <a:rPr b="1" lang="fr-CA" sz="3200" spc="-1" strike="noStrike">
                <a:solidFill>
                  <a:srgbClr val="6f6f6f"/>
                </a:solidFill>
                <a:latin typeface="Helvetica Light"/>
                <a:ea typeface="Helvetica Neue Medium"/>
              </a:rPr>
              <a:t>dans l'espace et le temps</a:t>
            </a:r>
            <a:endParaRPr b="0" lang="fr-CA" sz="3200" spc="-1" strike="noStrike">
              <a:latin typeface="Arial"/>
            </a:endParaRPr>
          </a:p>
          <a:p>
            <a:pPr marL="457200" indent="-456840">
              <a:lnSpc>
                <a:spcPct val="120000"/>
              </a:lnSpc>
              <a:buClr>
                <a:srgbClr val="6f6f6f"/>
              </a:buClr>
              <a:buFont typeface="StarSymbol"/>
              <a:buChar char="-"/>
            </a:pPr>
            <a:r>
              <a:rPr b="1" lang="fr-CA" sz="3200" spc="-1" strike="noStrike">
                <a:solidFill>
                  <a:srgbClr val="6f6f6f"/>
                </a:solidFill>
                <a:latin typeface="Helvetica Light"/>
                <a:ea typeface="Helvetica Neue Medium"/>
              </a:rPr>
              <a:t>dans la construction</a:t>
            </a:r>
            <a:endParaRPr b="0" lang="fr-CA" sz="3200" spc="-1" strike="noStrike">
              <a:latin typeface="Arial"/>
            </a:endParaRPr>
          </a:p>
          <a:p>
            <a:pPr>
              <a:lnSpc>
                <a:spcPct val="120000"/>
              </a:lnSpc>
            </a:pPr>
            <a:endParaRPr b="0" lang="fr-CA" sz="3200" spc="-1" strike="noStrike">
              <a:latin typeface="Arial"/>
            </a:endParaRPr>
          </a:p>
          <a:p>
            <a:pPr>
              <a:lnSpc>
                <a:spcPct val="120000"/>
              </a:lnSpc>
            </a:pPr>
            <a:r>
              <a:rPr b="1" lang="fr-CA" sz="3200" spc="-1" strike="noStrike" u="sng">
                <a:solidFill>
                  <a:srgbClr val="6f6f6f"/>
                </a:solidFill>
                <a:uFillTx/>
                <a:latin typeface="Helvetica Light"/>
                <a:ea typeface="Helvetica Neue Medium"/>
              </a:rPr>
              <a:t>4</a:t>
            </a:r>
            <a:r>
              <a:rPr b="1" lang="fr-CA" sz="3200" spc="-1" strike="noStrike" u="sng" baseline="30000">
                <a:solidFill>
                  <a:srgbClr val="6f6f6f"/>
                </a:solidFill>
                <a:uFillTx/>
                <a:latin typeface="Helvetica Light"/>
                <a:ea typeface="Helvetica Neue Medium"/>
              </a:rPr>
              <a:t>e</a:t>
            </a:r>
            <a:r>
              <a:rPr b="1" lang="fr-CA" sz="3200" spc="-1" strike="noStrike" u="sng">
                <a:solidFill>
                  <a:srgbClr val="6f6f6f"/>
                </a:solidFill>
                <a:uFillTx/>
                <a:latin typeface="Helvetica Light"/>
                <a:ea typeface="Helvetica Neue Medium"/>
              </a:rPr>
              <a:t> année</a:t>
            </a:r>
            <a:endParaRPr b="0" lang="fr-CA" sz="3200" spc="-1" strike="noStrike">
              <a:latin typeface="Arial"/>
            </a:endParaRPr>
          </a:p>
          <a:p>
            <a:pPr>
              <a:lnSpc>
                <a:spcPct val="120000"/>
              </a:lnSpc>
            </a:pPr>
            <a:r>
              <a:rPr b="1" lang="fr-CA" sz="3200" spc="-1" strike="noStrike">
                <a:solidFill>
                  <a:srgbClr val="6f6f6f"/>
                </a:solidFill>
                <a:latin typeface="Helvetica Light"/>
                <a:ea typeface="Helvetica Neue Medium"/>
              </a:rPr>
              <a:t>Les animaux et l’être humain</a:t>
            </a:r>
            <a:endParaRPr b="0" lang="fr-CA" sz="3200" spc="-1" strike="noStrike">
              <a:latin typeface="Arial"/>
            </a:endParaRPr>
          </a:p>
          <a:p>
            <a:pPr marL="457200" indent="-456840">
              <a:lnSpc>
                <a:spcPct val="120000"/>
              </a:lnSpc>
              <a:buClr>
                <a:srgbClr val="6f6f6f"/>
              </a:buClr>
              <a:buFont typeface="StarSymbol"/>
              <a:buChar char="-"/>
            </a:pPr>
            <a:r>
              <a:rPr b="1" lang="fr-CA" sz="3200" spc="-1" strike="noStrike">
                <a:solidFill>
                  <a:srgbClr val="6f6f6f"/>
                </a:solidFill>
                <a:latin typeface="Helvetica Light"/>
                <a:ea typeface="Helvetica Neue Medium"/>
              </a:rPr>
              <a:t>Les fractions</a:t>
            </a:r>
            <a:endParaRPr b="0" lang="fr-CA" sz="3200" spc="-1" strike="noStrike">
              <a:latin typeface="Arial"/>
            </a:endParaRPr>
          </a:p>
          <a:p>
            <a:pPr marL="457200" indent="-456840">
              <a:lnSpc>
                <a:spcPct val="120000"/>
              </a:lnSpc>
              <a:buClr>
                <a:srgbClr val="6f6f6f"/>
              </a:buClr>
              <a:buFont typeface="StarSymbol"/>
              <a:buChar char="-"/>
            </a:pPr>
            <a:r>
              <a:rPr b="1" lang="fr-CA" sz="3200" spc="-1" strike="noStrike">
                <a:solidFill>
                  <a:srgbClr val="6f6f6f"/>
                </a:solidFill>
                <a:latin typeface="Helvetica Light"/>
                <a:ea typeface="Helvetica Neue Medium"/>
              </a:rPr>
              <a:t>Résolution de problèmes</a:t>
            </a:r>
            <a:endParaRPr b="0" lang="fr-CA" sz="3200" spc="-1" strike="noStrike">
              <a:latin typeface="Arial"/>
            </a:endParaRPr>
          </a:p>
          <a:p>
            <a:pPr>
              <a:lnSpc>
                <a:spcPct val="120000"/>
              </a:lnSpc>
            </a:pPr>
            <a:endParaRPr b="0" lang="fr-CA" sz="3200" spc="-1" strike="noStrike">
              <a:latin typeface="Arial"/>
            </a:endParaRPr>
          </a:p>
          <a:p>
            <a:pPr>
              <a:lnSpc>
                <a:spcPct val="120000"/>
              </a:lnSpc>
            </a:pPr>
            <a:endParaRPr b="0" lang="fr-CA" sz="3200" spc="-1" strike="noStrike">
              <a:latin typeface="Arial"/>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3391</TotalTime>
  <Application>LibreOffice/6.0.6.2$Windows_X86_64 LibreOffice_project/0c292870b25a325b5ed35f6b45599d2ea4458e77</Application>
  <Words>976</Words>
  <Paragraphs>125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Jocelyne</dc:creator>
  <dc:description/>
  <dc:language>fr-CA</dc:language>
  <cp:lastModifiedBy>Josianne D'Auteuil</cp:lastModifiedBy>
  <cp:lastPrinted>2019-09-26T15:33:20Z</cp:lastPrinted>
  <dcterms:modified xsi:type="dcterms:W3CDTF">2019-09-27T20:37:03Z</dcterms:modified>
  <cp:revision>79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16.0014</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Personnalisé</vt:lpwstr>
  </property>
  <property fmtid="{D5CDD505-2E9C-101B-9397-08002B2CF9AE}" pid="9" name="ScaleCrop">
    <vt:bool>0</vt:bool>
  </property>
  <property fmtid="{D5CDD505-2E9C-101B-9397-08002B2CF9AE}" pid="10" name="ShareDoc">
    <vt:bool>0</vt:bool>
  </property>
  <property fmtid="{D5CDD505-2E9C-101B-9397-08002B2CF9AE}" pid="11" name="Slides">
    <vt:i4>15</vt:i4>
  </property>
</Properties>
</file>